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</p:sldMasterIdLst>
  <p:notesMasterIdLst>
    <p:notesMasterId r:id="rId10"/>
  </p:notesMasterIdLst>
  <p:handoutMasterIdLst>
    <p:handoutMasterId r:id="rId11"/>
  </p:handoutMasterIdLst>
  <p:sldIdLst>
    <p:sldId id="375" r:id="rId2"/>
    <p:sldId id="389" r:id="rId3"/>
    <p:sldId id="390" r:id="rId4"/>
    <p:sldId id="391" r:id="rId5"/>
    <p:sldId id="393" r:id="rId6"/>
    <p:sldId id="394" r:id="rId7"/>
    <p:sldId id="395" r:id="rId8"/>
    <p:sldId id="366" r:id="rId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zéplaki Krisztina" initials="SK" lastIdx="4" clrIdx="0"/>
  <p:cmAuthor id="1" name="Soós Enikő Gyöngyi" initials="SEG" lastIdx="1" clrIdx="1"/>
  <p:cmAuthor id="2" name="Ónodi István" initials="ÓI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0F74CF"/>
    <a:srgbClr val="007CA8"/>
    <a:srgbClr val="4785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0941" autoAdjust="0"/>
  </p:normalViewPr>
  <p:slideViewPr>
    <p:cSldViewPr snapToObjects="1">
      <p:cViewPr varScale="1">
        <p:scale>
          <a:sx n="79" d="100"/>
          <a:sy n="79" d="100"/>
        </p:scale>
        <p:origin x="132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523AE7-A15A-4A91-A830-F3A37E8890BA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hu-HU"/>
        </a:p>
      </dgm:t>
    </dgm:pt>
    <dgm:pt modelId="{203AD4B0-3FAC-4AF5-BD52-06F010868987}">
      <dgm:prSet phldrT="[Szöveg]" custT="1"/>
      <dgm:spPr>
        <a:xfrm>
          <a:off x="0" y="101421"/>
          <a:ext cx="8229600" cy="1198106"/>
        </a:xfrm>
        <a:prstGeom prst="rightArrow">
          <a:avLst>
            <a:gd name="adj1" fmla="val 50000"/>
            <a:gd name="adj2" fmla="val 5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u-HU" sz="110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HACS megalakítása és működtetése</a:t>
          </a:r>
        </a:p>
      </dgm:t>
    </dgm:pt>
    <dgm:pt modelId="{8A36CDC9-62F9-4011-9E50-CEFDE976DD8C}" type="parTrans" cxnId="{CD4DA352-B3B1-4890-9C85-7D1670507194}">
      <dgm:prSet/>
      <dgm:spPr/>
      <dgm:t>
        <a:bodyPr/>
        <a:lstStyle/>
        <a:p>
          <a:endParaRPr lang="hu-HU"/>
        </a:p>
      </dgm:t>
    </dgm:pt>
    <dgm:pt modelId="{7C1BEA01-8851-4B58-B164-54626903B50B}" type="sibTrans" cxnId="{CD4DA352-B3B1-4890-9C85-7D1670507194}">
      <dgm:prSet/>
      <dgm:spPr/>
      <dgm:t>
        <a:bodyPr/>
        <a:lstStyle/>
        <a:p>
          <a:endParaRPr lang="hu-HU"/>
        </a:p>
      </dgm:t>
    </dgm:pt>
    <dgm:pt modelId="{415DE86C-FBB4-44D2-B3F4-B6280E177F48}">
      <dgm:prSet phldrT="[Szöveg]"/>
      <dgm:spPr>
        <a:xfrm>
          <a:off x="0" y="1027288"/>
          <a:ext cx="1896922" cy="2216135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9BBB59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hu-HU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Megalakul az akciócsoport a helyi gazdasági, a civil és a közszféra kiegyensúlyozott részvételével.</a:t>
          </a:r>
        </a:p>
      </dgm:t>
    </dgm:pt>
    <dgm:pt modelId="{2BB3454A-CF9A-4D77-8DAB-D669D62B70B6}" type="parTrans" cxnId="{5DBB076B-49C0-4B9B-A859-9C2A133D0E49}">
      <dgm:prSet/>
      <dgm:spPr/>
      <dgm:t>
        <a:bodyPr/>
        <a:lstStyle/>
        <a:p>
          <a:endParaRPr lang="hu-HU"/>
        </a:p>
      </dgm:t>
    </dgm:pt>
    <dgm:pt modelId="{5E8B3A86-13F3-4775-AB00-5E3338BCAF17}" type="sibTrans" cxnId="{5DBB076B-49C0-4B9B-A859-9C2A133D0E49}">
      <dgm:prSet/>
      <dgm:spPr/>
      <dgm:t>
        <a:bodyPr/>
        <a:lstStyle/>
        <a:p>
          <a:endParaRPr lang="hu-HU"/>
        </a:p>
      </dgm:t>
    </dgm:pt>
    <dgm:pt modelId="{4AF548A4-E20D-4ED0-AC9A-D9680C833024}">
      <dgm:prSet phldrT="[Szöveg]" custT="1"/>
      <dgm:spPr>
        <a:xfrm>
          <a:off x="1896922" y="500648"/>
          <a:ext cx="6332677" cy="1198106"/>
        </a:xfrm>
        <a:prstGeom prst="rightArrow">
          <a:avLst>
            <a:gd name="adj1" fmla="val 50000"/>
            <a:gd name="adj2" fmla="val 50000"/>
          </a:avLst>
        </a:prstGeom>
        <a:solidFill>
          <a:srgbClr val="5CB37C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u-HU" sz="110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HKFS kidolgozása és megvalósítása</a:t>
          </a:r>
        </a:p>
      </dgm:t>
    </dgm:pt>
    <dgm:pt modelId="{926593C4-6968-4B9A-BF89-9B5A5DE67428}" type="parTrans" cxnId="{FD88B3A7-828D-46F7-8076-B1ECDFB13DAA}">
      <dgm:prSet/>
      <dgm:spPr/>
      <dgm:t>
        <a:bodyPr/>
        <a:lstStyle/>
        <a:p>
          <a:endParaRPr lang="hu-HU"/>
        </a:p>
      </dgm:t>
    </dgm:pt>
    <dgm:pt modelId="{C5B4C432-F262-42AE-A201-3A5230D32F44}" type="sibTrans" cxnId="{FD88B3A7-828D-46F7-8076-B1ECDFB13DAA}">
      <dgm:prSet/>
      <dgm:spPr/>
      <dgm:t>
        <a:bodyPr/>
        <a:lstStyle/>
        <a:p>
          <a:endParaRPr lang="hu-HU"/>
        </a:p>
      </dgm:t>
    </dgm:pt>
    <dgm:pt modelId="{C5615144-3942-4E43-B0CB-92B87EC106F5}">
      <dgm:prSet phldrT="[Szöveg]"/>
      <dgm:spPr>
        <a:xfrm>
          <a:off x="1896922" y="1426515"/>
          <a:ext cx="1896922" cy="2159648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9BBB59">
              <a:hueOff val="3750088"/>
              <a:satOff val="-5627"/>
              <a:lumOff val="-915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hu-HU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 HACS egy Helyi Közösségi Fejlesztési Stratégia keretében meghatározza </a:t>
          </a:r>
          <a:r>
            <a:rPr lang="hu-HU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az adott terület f</a:t>
          </a:r>
          <a:r>
            <a:rPr lang="hu-HU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ejlesztési céljait és a finanszírozási kereteket.</a:t>
          </a:r>
        </a:p>
      </dgm:t>
    </dgm:pt>
    <dgm:pt modelId="{E695B250-E715-4738-9B2F-4FC9BD67EFA4}" type="parTrans" cxnId="{01955FCD-22A1-4CE7-9AEE-1B2285FD4A96}">
      <dgm:prSet/>
      <dgm:spPr/>
      <dgm:t>
        <a:bodyPr/>
        <a:lstStyle/>
        <a:p>
          <a:endParaRPr lang="hu-HU"/>
        </a:p>
      </dgm:t>
    </dgm:pt>
    <dgm:pt modelId="{0CE7B985-C9D0-4E1F-8BBA-D22F5DAE8018}" type="sibTrans" cxnId="{01955FCD-22A1-4CE7-9AEE-1B2285FD4A96}">
      <dgm:prSet/>
      <dgm:spPr/>
      <dgm:t>
        <a:bodyPr/>
        <a:lstStyle/>
        <a:p>
          <a:endParaRPr lang="hu-HU"/>
        </a:p>
      </dgm:t>
    </dgm:pt>
    <dgm:pt modelId="{9B5A4227-5234-40DB-AEF3-E4F267BBFF1E}">
      <dgm:prSet phldrT="[Szöveg]" custT="1"/>
      <dgm:spPr>
        <a:xfrm>
          <a:off x="3793845" y="899875"/>
          <a:ext cx="4435754" cy="1198106"/>
        </a:xfrm>
        <a:prstGeom prst="rightArrow">
          <a:avLst>
            <a:gd name="adj1" fmla="val 50000"/>
            <a:gd name="adj2" fmla="val 50000"/>
          </a:avLst>
        </a:prstGeom>
        <a:solidFill>
          <a:srgbClr val="608CAB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u-HU" sz="110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Helyi felhívások</a:t>
          </a:r>
        </a:p>
      </dgm:t>
    </dgm:pt>
    <dgm:pt modelId="{0CD8DCDA-4776-4EED-B50E-D6F47BC8E000}" type="parTrans" cxnId="{5D0D4B13-97BC-4BD3-99B1-80936EEAF5E4}">
      <dgm:prSet/>
      <dgm:spPr/>
      <dgm:t>
        <a:bodyPr/>
        <a:lstStyle/>
        <a:p>
          <a:endParaRPr lang="hu-HU"/>
        </a:p>
      </dgm:t>
    </dgm:pt>
    <dgm:pt modelId="{6805BF7C-F75E-4763-BCBF-BA1654C12C58}" type="sibTrans" cxnId="{5D0D4B13-97BC-4BD3-99B1-80936EEAF5E4}">
      <dgm:prSet/>
      <dgm:spPr/>
      <dgm:t>
        <a:bodyPr/>
        <a:lstStyle/>
        <a:p>
          <a:endParaRPr lang="hu-HU"/>
        </a:p>
      </dgm:t>
    </dgm:pt>
    <dgm:pt modelId="{602A5018-DC93-4808-8AD8-3DD5CB095D82}">
      <dgm:prSet phldrT="[Szöveg]"/>
      <dgm:spPr>
        <a:xfrm>
          <a:off x="3793845" y="1825742"/>
          <a:ext cx="1896922" cy="2174088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9BBB59">
              <a:hueOff val="7500176"/>
              <a:satOff val="-11253"/>
              <a:lumOff val="-183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hu-HU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 HACS a stratégiához illeszkedő helyi felhívásokat jelentet meg, amelyekre helyi szervezetek nyújthatnak be támogatási kérelmet saját fejlesztési elképzeléseikkel.</a:t>
          </a:r>
        </a:p>
      </dgm:t>
    </dgm:pt>
    <dgm:pt modelId="{E0B96DEF-D9BA-443C-9EDA-2E1BB1DE365B}" type="parTrans" cxnId="{CD01232C-358E-4BB7-BA78-C406A6F67CCA}">
      <dgm:prSet/>
      <dgm:spPr/>
      <dgm:t>
        <a:bodyPr/>
        <a:lstStyle/>
        <a:p>
          <a:endParaRPr lang="hu-HU"/>
        </a:p>
      </dgm:t>
    </dgm:pt>
    <dgm:pt modelId="{433CB5C0-AF31-411A-83B5-C26FD2DBE582}" type="sibTrans" cxnId="{CD01232C-358E-4BB7-BA78-C406A6F67CCA}">
      <dgm:prSet/>
      <dgm:spPr/>
      <dgm:t>
        <a:bodyPr/>
        <a:lstStyle/>
        <a:p>
          <a:endParaRPr lang="hu-HU"/>
        </a:p>
      </dgm:t>
    </dgm:pt>
    <dgm:pt modelId="{B21D848C-13CD-4D25-A88F-AABD1544A77F}">
      <dgm:prSet custT="1"/>
      <dgm:spPr>
        <a:xfrm>
          <a:off x="5690768" y="1299102"/>
          <a:ext cx="2538831" cy="1198106"/>
        </a:xfrm>
        <a:prstGeom prst="rightArrow">
          <a:avLst>
            <a:gd name="adj1" fmla="val 50000"/>
            <a:gd name="adj2" fmla="val 50000"/>
          </a:avLst>
        </a:prstGeom>
        <a:solidFill>
          <a:srgbClr val="9BBB59">
            <a:hueOff val="11250264"/>
            <a:satOff val="-16880"/>
            <a:lumOff val="-2745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u-HU" sz="110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Helyi beavatkozások</a:t>
          </a:r>
        </a:p>
      </dgm:t>
    </dgm:pt>
    <dgm:pt modelId="{5C04D295-421F-48B9-B634-E60CF9EE3572}" type="parTrans" cxnId="{5EE3C50A-BC4A-48B6-B70B-21D3821A9FE2}">
      <dgm:prSet/>
      <dgm:spPr/>
      <dgm:t>
        <a:bodyPr/>
        <a:lstStyle/>
        <a:p>
          <a:endParaRPr lang="hu-HU"/>
        </a:p>
      </dgm:t>
    </dgm:pt>
    <dgm:pt modelId="{F67762ED-806C-41B4-A873-71AA14B37244}" type="sibTrans" cxnId="{5EE3C50A-BC4A-48B6-B70B-21D3821A9FE2}">
      <dgm:prSet/>
      <dgm:spPr/>
      <dgm:t>
        <a:bodyPr/>
        <a:lstStyle/>
        <a:p>
          <a:endParaRPr lang="hu-HU"/>
        </a:p>
      </dgm:t>
    </dgm:pt>
    <dgm:pt modelId="{4C162AFA-7C32-4175-9245-600D88D79AC7}">
      <dgm:prSet/>
      <dgm:spPr>
        <a:xfrm>
          <a:off x="5690768" y="2224969"/>
          <a:ext cx="1914204" cy="219957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9BBB59">
              <a:hueOff val="11250264"/>
              <a:satOff val="-16880"/>
              <a:lumOff val="-2745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hu-HU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 HACS kiválasztja azokat a beavatkozásokat, amelyeket a legalkalmasabbnak tart a HKFS céljainak elérésére. A nyertes helyi szereplők megvalósítják  azokat</a:t>
          </a:r>
          <a:r>
            <a:rPr lang="hu-HU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.</a:t>
          </a:r>
        </a:p>
      </dgm:t>
    </dgm:pt>
    <dgm:pt modelId="{F9AD8923-0AC9-4887-AD4A-0B8F709F4974}" type="parTrans" cxnId="{D282E6D7-3E50-4211-800D-894E40A7AA8D}">
      <dgm:prSet/>
      <dgm:spPr/>
      <dgm:t>
        <a:bodyPr/>
        <a:lstStyle/>
        <a:p>
          <a:endParaRPr lang="hu-HU"/>
        </a:p>
      </dgm:t>
    </dgm:pt>
    <dgm:pt modelId="{260E6B69-6158-495D-8C40-41C44167E870}" type="sibTrans" cxnId="{D282E6D7-3E50-4211-800D-894E40A7AA8D}">
      <dgm:prSet/>
      <dgm:spPr/>
      <dgm:t>
        <a:bodyPr/>
        <a:lstStyle/>
        <a:p>
          <a:endParaRPr lang="hu-HU"/>
        </a:p>
      </dgm:t>
    </dgm:pt>
    <dgm:pt modelId="{EDADA9BE-C8F3-48BB-8449-8B266D379A47}" type="pres">
      <dgm:prSet presAssocID="{CB523AE7-A15A-4A91-A830-F3A37E8890BA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E909B7BC-9DDB-43DA-AC3C-B3A93C4AADAE}" type="pres">
      <dgm:prSet presAssocID="{203AD4B0-3FAC-4AF5-BD52-06F010868987}" presName="parentText1" presStyleLbl="node1" presStyleIdx="0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6F60BA1-F6C6-48F1-B381-61F3CBCF5371}" type="pres">
      <dgm:prSet presAssocID="{203AD4B0-3FAC-4AF5-BD52-06F010868987}" presName="childText1" presStyleLbl="solidAlignAcc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3037ABB-3C31-4C23-891B-84D32533E14B}" type="pres">
      <dgm:prSet presAssocID="{4AF548A4-E20D-4ED0-AC9A-D9680C833024}" presName="parentText2" presStyleLbl="node1" presStyleIdx="1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68671A1-9AC9-464F-BE3F-8807B2B42B77}" type="pres">
      <dgm:prSet presAssocID="{4AF548A4-E20D-4ED0-AC9A-D9680C833024}" presName="childText2" presStyleLbl="solidAlignAcc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77CD415-5F5F-4D6A-AF56-454415C6BC02}" type="pres">
      <dgm:prSet presAssocID="{9B5A4227-5234-40DB-AEF3-E4F267BBFF1E}" presName="parentText3" presStyleLbl="node1" presStyleIdx="2" presStyleCnt="4" custLinFactNeighborX="0" custLinFactNeighborY="-599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D3A1690-6F17-4816-9FA7-169CA8ED949F}" type="pres">
      <dgm:prSet presAssocID="{9B5A4227-5234-40DB-AEF3-E4F267BBFF1E}" presName="childText3" presStyleLbl="solidAlignAcc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4E549B0-9C01-45AB-BCC3-D4055645BB7D}" type="pres">
      <dgm:prSet presAssocID="{B21D848C-13CD-4D25-A88F-AABD1544A77F}" presName="parentText4" presStyleLbl="node1" presStyleIdx="3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CFAF697-DAFA-434E-88ED-50D860FDDE53}" type="pres">
      <dgm:prSet presAssocID="{B21D848C-13CD-4D25-A88F-AABD1544A77F}" presName="childText4" presStyleLbl="solidAlignAcc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5D0D4B13-97BC-4BD3-99B1-80936EEAF5E4}" srcId="{CB523AE7-A15A-4A91-A830-F3A37E8890BA}" destId="{9B5A4227-5234-40DB-AEF3-E4F267BBFF1E}" srcOrd="2" destOrd="0" parTransId="{0CD8DCDA-4776-4EED-B50E-D6F47BC8E000}" sibTransId="{6805BF7C-F75E-4763-BCBF-BA1654C12C58}"/>
    <dgm:cxn modelId="{C2F63A98-8979-491A-B4B7-C65C1B5C062B}" type="presOf" srcId="{CB523AE7-A15A-4A91-A830-F3A37E8890BA}" destId="{EDADA9BE-C8F3-48BB-8449-8B266D379A47}" srcOrd="0" destOrd="0" presId="urn:microsoft.com/office/officeart/2009/3/layout/IncreasingArrowsProcess"/>
    <dgm:cxn modelId="{12D3CD9F-9DAE-42C2-88CD-74403126175E}" type="presOf" srcId="{9B5A4227-5234-40DB-AEF3-E4F267BBFF1E}" destId="{877CD415-5F5F-4D6A-AF56-454415C6BC02}" srcOrd="0" destOrd="0" presId="urn:microsoft.com/office/officeart/2009/3/layout/IncreasingArrowsProcess"/>
    <dgm:cxn modelId="{CAC4C026-65DC-4793-BBF0-23FC18B9C6CB}" type="presOf" srcId="{415DE86C-FBB4-44D2-B3F4-B6280E177F48}" destId="{96F60BA1-F6C6-48F1-B381-61F3CBCF5371}" srcOrd="0" destOrd="0" presId="urn:microsoft.com/office/officeart/2009/3/layout/IncreasingArrowsProcess"/>
    <dgm:cxn modelId="{CD4DA352-B3B1-4890-9C85-7D1670507194}" srcId="{CB523AE7-A15A-4A91-A830-F3A37E8890BA}" destId="{203AD4B0-3FAC-4AF5-BD52-06F010868987}" srcOrd="0" destOrd="0" parTransId="{8A36CDC9-62F9-4011-9E50-CEFDE976DD8C}" sibTransId="{7C1BEA01-8851-4B58-B164-54626903B50B}"/>
    <dgm:cxn modelId="{FD88B3A7-828D-46F7-8076-B1ECDFB13DAA}" srcId="{CB523AE7-A15A-4A91-A830-F3A37E8890BA}" destId="{4AF548A4-E20D-4ED0-AC9A-D9680C833024}" srcOrd="1" destOrd="0" parTransId="{926593C4-6968-4B9A-BF89-9B5A5DE67428}" sibTransId="{C5B4C432-F262-42AE-A201-3A5230D32F44}"/>
    <dgm:cxn modelId="{02013CA6-B27F-41B7-9C4A-37AD4140AB45}" type="presOf" srcId="{203AD4B0-3FAC-4AF5-BD52-06F010868987}" destId="{E909B7BC-9DDB-43DA-AC3C-B3A93C4AADAE}" srcOrd="0" destOrd="0" presId="urn:microsoft.com/office/officeart/2009/3/layout/IncreasingArrowsProcess"/>
    <dgm:cxn modelId="{D282E6D7-3E50-4211-800D-894E40A7AA8D}" srcId="{B21D848C-13CD-4D25-A88F-AABD1544A77F}" destId="{4C162AFA-7C32-4175-9245-600D88D79AC7}" srcOrd="0" destOrd="0" parTransId="{F9AD8923-0AC9-4887-AD4A-0B8F709F4974}" sibTransId="{260E6B69-6158-495D-8C40-41C44167E870}"/>
    <dgm:cxn modelId="{577C8ADC-10D7-49C7-BF9A-52AADBD4AE25}" type="presOf" srcId="{B21D848C-13CD-4D25-A88F-AABD1544A77F}" destId="{74E549B0-9C01-45AB-BCC3-D4055645BB7D}" srcOrd="0" destOrd="0" presId="urn:microsoft.com/office/officeart/2009/3/layout/IncreasingArrowsProcess"/>
    <dgm:cxn modelId="{E550C704-BF1C-48B0-A881-5BD996F5332C}" type="presOf" srcId="{C5615144-3942-4E43-B0CB-92B87EC106F5}" destId="{268671A1-9AC9-464F-BE3F-8807B2B42B77}" srcOrd="0" destOrd="0" presId="urn:microsoft.com/office/officeart/2009/3/layout/IncreasingArrowsProcess"/>
    <dgm:cxn modelId="{CD01232C-358E-4BB7-BA78-C406A6F67CCA}" srcId="{9B5A4227-5234-40DB-AEF3-E4F267BBFF1E}" destId="{602A5018-DC93-4808-8AD8-3DD5CB095D82}" srcOrd="0" destOrd="0" parTransId="{E0B96DEF-D9BA-443C-9EDA-2E1BB1DE365B}" sibTransId="{433CB5C0-AF31-411A-83B5-C26FD2DBE582}"/>
    <dgm:cxn modelId="{556F4113-95CD-416F-882F-C6B3F6F79517}" type="presOf" srcId="{4C162AFA-7C32-4175-9245-600D88D79AC7}" destId="{7CFAF697-DAFA-434E-88ED-50D860FDDE53}" srcOrd="0" destOrd="0" presId="urn:microsoft.com/office/officeart/2009/3/layout/IncreasingArrowsProcess"/>
    <dgm:cxn modelId="{5DBB076B-49C0-4B9B-A859-9C2A133D0E49}" srcId="{203AD4B0-3FAC-4AF5-BD52-06F010868987}" destId="{415DE86C-FBB4-44D2-B3F4-B6280E177F48}" srcOrd="0" destOrd="0" parTransId="{2BB3454A-CF9A-4D77-8DAB-D669D62B70B6}" sibTransId="{5E8B3A86-13F3-4775-AB00-5E3338BCAF17}"/>
    <dgm:cxn modelId="{01955FCD-22A1-4CE7-9AEE-1B2285FD4A96}" srcId="{4AF548A4-E20D-4ED0-AC9A-D9680C833024}" destId="{C5615144-3942-4E43-B0CB-92B87EC106F5}" srcOrd="0" destOrd="0" parTransId="{E695B250-E715-4738-9B2F-4FC9BD67EFA4}" sibTransId="{0CE7B985-C9D0-4E1F-8BBA-D22F5DAE8018}"/>
    <dgm:cxn modelId="{A00882E8-093A-45FA-8FE2-FB08C4C7C223}" type="presOf" srcId="{602A5018-DC93-4808-8AD8-3DD5CB095D82}" destId="{0D3A1690-6F17-4816-9FA7-169CA8ED949F}" srcOrd="0" destOrd="0" presId="urn:microsoft.com/office/officeart/2009/3/layout/IncreasingArrowsProcess"/>
    <dgm:cxn modelId="{F10F1DE0-F3B5-4023-A2E6-4CB6C5A73BFC}" type="presOf" srcId="{4AF548A4-E20D-4ED0-AC9A-D9680C833024}" destId="{93037ABB-3C31-4C23-891B-84D32533E14B}" srcOrd="0" destOrd="0" presId="urn:microsoft.com/office/officeart/2009/3/layout/IncreasingArrowsProcess"/>
    <dgm:cxn modelId="{5EE3C50A-BC4A-48B6-B70B-21D3821A9FE2}" srcId="{CB523AE7-A15A-4A91-A830-F3A37E8890BA}" destId="{B21D848C-13CD-4D25-A88F-AABD1544A77F}" srcOrd="3" destOrd="0" parTransId="{5C04D295-421F-48B9-B634-E60CF9EE3572}" sibTransId="{F67762ED-806C-41B4-A873-71AA14B37244}"/>
    <dgm:cxn modelId="{EA9DF413-AD03-4380-AD69-9065DDE23721}" type="presParOf" srcId="{EDADA9BE-C8F3-48BB-8449-8B266D379A47}" destId="{E909B7BC-9DDB-43DA-AC3C-B3A93C4AADAE}" srcOrd="0" destOrd="0" presId="urn:microsoft.com/office/officeart/2009/3/layout/IncreasingArrowsProcess"/>
    <dgm:cxn modelId="{D923049E-36D8-4956-8F8F-4BBB5AA803E1}" type="presParOf" srcId="{EDADA9BE-C8F3-48BB-8449-8B266D379A47}" destId="{96F60BA1-F6C6-48F1-B381-61F3CBCF5371}" srcOrd="1" destOrd="0" presId="urn:microsoft.com/office/officeart/2009/3/layout/IncreasingArrowsProcess"/>
    <dgm:cxn modelId="{CAC7BEC5-4F17-4472-9CD9-91400947DF0A}" type="presParOf" srcId="{EDADA9BE-C8F3-48BB-8449-8B266D379A47}" destId="{93037ABB-3C31-4C23-891B-84D32533E14B}" srcOrd="2" destOrd="0" presId="urn:microsoft.com/office/officeart/2009/3/layout/IncreasingArrowsProcess"/>
    <dgm:cxn modelId="{347EC63A-5F77-4DAE-87F7-180EEB7FB3F0}" type="presParOf" srcId="{EDADA9BE-C8F3-48BB-8449-8B266D379A47}" destId="{268671A1-9AC9-464F-BE3F-8807B2B42B77}" srcOrd="3" destOrd="0" presId="urn:microsoft.com/office/officeart/2009/3/layout/IncreasingArrowsProcess"/>
    <dgm:cxn modelId="{09651F77-35A7-42B5-8266-8AF6FB704EA1}" type="presParOf" srcId="{EDADA9BE-C8F3-48BB-8449-8B266D379A47}" destId="{877CD415-5F5F-4D6A-AF56-454415C6BC02}" srcOrd="4" destOrd="0" presId="urn:microsoft.com/office/officeart/2009/3/layout/IncreasingArrowsProcess"/>
    <dgm:cxn modelId="{D3E3ED3F-25EF-4B65-828A-73AB361F91ED}" type="presParOf" srcId="{EDADA9BE-C8F3-48BB-8449-8B266D379A47}" destId="{0D3A1690-6F17-4816-9FA7-169CA8ED949F}" srcOrd="5" destOrd="0" presId="urn:microsoft.com/office/officeart/2009/3/layout/IncreasingArrowsProcess"/>
    <dgm:cxn modelId="{107AAFB5-149A-460C-8FA0-8D3A81C42759}" type="presParOf" srcId="{EDADA9BE-C8F3-48BB-8449-8B266D379A47}" destId="{74E549B0-9C01-45AB-BCC3-D4055645BB7D}" srcOrd="6" destOrd="0" presId="urn:microsoft.com/office/officeart/2009/3/layout/IncreasingArrowsProcess"/>
    <dgm:cxn modelId="{19FDC943-BE41-47A6-937A-1EAA7644DB1F}" type="presParOf" srcId="{EDADA9BE-C8F3-48BB-8449-8B266D379A47}" destId="{7CFAF697-DAFA-434E-88ED-50D860FDDE53}" srcOrd="7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D1DA2B-5BAF-404D-AEE0-87A07E12DB0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75927395-B234-4CBC-8F78-E8C94F0CE937}">
      <dgm:prSet phldrT="[Szöveg]" phldr="1"/>
      <dgm:spPr/>
      <dgm:t>
        <a:bodyPr/>
        <a:lstStyle/>
        <a:p>
          <a:endParaRPr lang="hu-HU" dirty="0"/>
        </a:p>
      </dgm:t>
    </dgm:pt>
    <dgm:pt modelId="{68939207-9378-45B1-84B3-539300C58A23}" type="parTrans" cxnId="{98C883F5-9821-4952-84E6-010DB83E35C5}">
      <dgm:prSet/>
      <dgm:spPr/>
      <dgm:t>
        <a:bodyPr/>
        <a:lstStyle/>
        <a:p>
          <a:endParaRPr lang="hu-HU"/>
        </a:p>
      </dgm:t>
    </dgm:pt>
    <dgm:pt modelId="{924A8F51-79E3-42EF-9598-AC87A73DE39A}" type="sibTrans" cxnId="{98C883F5-9821-4952-84E6-010DB83E35C5}">
      <dgm:prSet/>
      <dgm:spPr/>
      <dgm:t>
        <a:bodyPr/>
        <a:lstStyle/>
        <a:p>
          <a:endParaRPr lang="hu-HU"/>
        </a:p>
      </dgm:t>
    </dgm:pt>
    <dgm:pt modelId="{A7C41206-2107-4DDE-92AB-354940039C77}">
      <dgm:prSet phldrT="[Szöveg]"/>
      <dgm:spPr/>
      <dgm:t>
        <a:bodyPr/>
        <a:lstStyle/>
        <a:p>
          <a:r>
            <a:rPr lang="hu-HU" dirty="0" smtClean="0"/>
            <a:t>Projektgenerálás, animáció, kérdések megválaszolása, ügyfélszolgálat működtetése – HACS MSZ; </a:t>
          </a:r>
          <a:endParaRPr lang="hu-HU" dirty="0"/>
        </a:p>
      </dgm:t>
    </dgm:pt>
    <dgm:pt modelId="{DE222998-32F5-469B-B622-1418DB899442}" type="parTrans" cxnId="{735DB008-0049-49CA-B376-A23B8AE75B2D}">
      <dgm:prSet/>
      <dgm:spPr/>
      <dgm:t>
        <a:bodyPr/>
        <a:lstStyle/>
        <a:p>
          <a:endParaRPr lang="hu-HU"/>
        </a:p>
      </dgm:t>
    </dgm:pt>
    <dgm:pt modelId="{FDE6FEB8-D5E6-4F95-9E84-D1028DF3C7F1}" type="sibTrans" cxnId="{735DB008-0049-49CA-B376-A23B8AE75B2D}">
      <dgm:prSet/>
      <dgm:spPr/>
      <dgm:t>
        <a:bodyPr/>
        <a:lstStyle/>
        <a:p>
          <a:endParaRPr lang="hu-HU"/>
        </a:p>
      </dgm:t>
    </dgm:pt>
    <dgm:pt modelId="{7413E100-8A86-4698-857C-91DF1B474444}">
      <dgm:prSet phldrT="[Szöveg]" phldr="1"/>
      <dgm:spPr/>
      <dgm:t>
        <a:bodyPr/>
        <a:lstStyle/>
        <a:p>
          <a:endParaRPr lang="hu-HU" dirty="0"/>
        </a:p>
      </dgm:t>
    </dgm:pt>
    <dgm:pt modelId="{F35E64DE-3420-4BD5-9C21-F4CE4B1E0504}" type="parTrans" cxnId="{ABF479EC-9FCC-40E3-AF85-D2DD8D48CF4F}">
      <dgm:prSet/>
      <dgm:spPr/>
      <dgm:t>
        <a:bodyPr/>
        <a:lstStyle/>
        <a:p>
          <a:endParaRPr lang="hu-HU"/>
        </a:p>
      </dgm:t>
    </dgm:pt>
    <dgm:pt modelId="{4F22B083-C0FE-4314-BEF9-267BEC90A5F2}" type="sibTrans" cxnId="{ABF479EC-9FCC-40E3-AF85-D2DD8D48CF4F}">
      <dgm:prSet/>
      <dgm:spPr/>
      <dgm:t>
        <a:bodyPr/>
        <a:lstStyle/>
        <a:p>
          <a:endParaRPr lang="hu-HU"/>
        </a:p>
      </dgm:t>
    </dgm:pt>
    <dgm:pt modelId="{20344A0E-9AF3-4ED3-BCDA-EB6AD6DEC470}">
      <dgm:prSet phldrT="[Szöveg]"/>
      <dgm:spPr/>
      <dgm:t>
        <a:bodyPr/>
        <a:lstStyle/>
        <a:p>
          <a:r>
            <a:rPr lang="hu-HU" dirty="0" smtClean="0"/>
            <a:t>A helyi támogatási kérelmek benyújtása, érkeztetése – helyi kedvezményezett, HACS MSZ</a:t>
          </a:r>
          <a:endParaRPr lang="hu-HU" dirty="0"/>
        </a:p>
      </dgm:t>
    </dgm:pt>
    <dgm:pt modelId="{50CB8499-3C20-40B8-9AA3-F5AE7338D771}" type="parTrans" cxnId="{DF597D8D-532C-4763-8905-1F30A8AC27DE}">
      <dgm:prSet/>
      <dgm:spPr/>
      <dgm:t>
        <a:bodyPr/>
        <a:lstStyle/>
        <a:p>
          <a:endParaRPr lang="hu-HU"/>
        </a:p>
      </dgm:t>
    </dgm:pt>
    <dgm:pt modelId="{92F24161-4D1C-4191-A1C0-8BA0C7FA7772}" type="sibTrans" cxnId="{DF597D8D-532C-4763-8905-1F30A8AC27DE}">
      <dgm:prSet/>
      <dgm:spPr/>
      <dgm:t>
        <a:bodyPr/>
        <a:lstStyle/>
        <a:p>
          <a:endParaRPr lang="hu-HU"/>
        </a:p>
      </dgm:t>
    </dgm:pt>
    <dgm:pt modelId="{B0AAC02D-C74C-4A30-8209-071C8CDF4B6E}">
      <dgm:prSet phldrT="[Szöveg]" phldr="1"/>
      <dgm:spPr/>
      <dgm:t>
        <a:bodyPr/>
        <a:lstStyle/>
        <a:p>
          <a:endParaRPr lang="hu-HU" dirty="0"/>
        </a:p>
      </dgm:t>
    </dgm:pt>
    <dgm:pt modelId="{DD3AF4BD-DDA0-4F15-88DF-C801E3CFF12C}" type="parTrans" cxnId="{33F8A63A-D2A0-4453-B058-920C71CA1749}">
      <dgm:prSet/>
      <dgm:spPr/>
      <dgm:t>
        <a:bodyPr/>
        <a:lstStyle/>
        <a:p>
          <a:endParaRPr lang="hu-HU"/>
        </a:p>
      </dgm:t>
    </dgm:pt>
    <dgm:pt modelId="{28DB4AF3-875D-4522-BA51-F39F842E12BD}" type="sibTrans" cxnId="{33F8A63A-D2A0-4453-B058-920C71CA1749}">
      <dgm:prSet/>
      <dgm:spPr/>
      <dgm:t>
        <a:bodyPr/>
        <a:lstStyle/>
        <a:p>
          <a:endParaRPr lang="hu-HU"/>
        </a:p>
      </dgm:t>
    </dgm:pt>
    <dgm:pt modelId="{1740E19A-3547-43AC-96E3-229405F25206}">
      <dgm:prSet phldrT="[Szöveg]"/>
      <dgm:spPr/>
      <dgm:t>
        <a:bodyPr/>
        <a:lstStyle/>
        <a:p>
          <a:r>
            <a:rPr lang="hu-HU" dirty="0" smtClean="0"/>
            <a:t>A helyi támogatási kérelmek nem hiány pótoltatható jogosultsági feltételeknek való megfelelés ellenőrzése – HACS MSZ; </a:t>
          </a:r>
          <a:endParaRPr lang="hu-HU" dirty="0"/>
        </a:p>
      </dgm:t>
    </dgm:pt>
    <dgm:pt modelId="{95D0B691-95AE-4298-A61A-8E508B328F93}" type="parTrans" cxnId="{220DD2C5-E84C-4F3E-8A90-0389382CAB6B}">
      <dgm:prSet/>
      <dgm:spPr/>
      <dgm:t>
        <a:bodyPr/>
        <a:lstStyle/>
        <a:p>
          <a:endParaRPr lang="hu-HU"/>
        </a:p>
      </dgm:t>
    </dgm:pt>
    <dgm:pt modelId="{2BEE97EA-B63C-4F64-9C80-B5289ABC3118}" type="sibTrans" cxnId="{220DD2C5-E84C-4F3E-8A90-0389382CAB6B}">
      <dgm:prSet/>
      <dgm:spPr/>
      <dgm:t>
        <a:bodyPr/>
        <a:lstStyle/>
        <a:p>
          <a:endParaRPr lang="hu-HU"/>
        </a:p>
      </dgm:t>
    </dgm:pt>
    <dgm:pt modelId="{943C2C05-6FE5-4A17-8581-AA968AC21AC2}">
      <dgm:prSet/>
      <dgm:spPr/>
      <dgm:t>
        <a:bodyPr/>
        <a:lstStyle/>
        <a:p>
          <a:endParaRPr lang="hu-HU"/>
        </a:p>
      </dgm:t>
    </dgm:pt>
    <dgm:pt modelId="{E09345D8-EA95-4038-9E89-987BD8FF2829}" type="parTrans" cxnId="{8DF32FCF-1C9D-4E26-A1A7-AB2B7C7C000E}">
      <dgm:prSet/>
      <dgm:spPr/>
      <dgm:t>
        <a:bodyPr/>
        <a:lstStyle/>
        <a:p>
          <a:endParaRPr lang="hu-HU"/>
        </a:p>
      </dgm:t>
    </dgm:pt>
    <dgm:pt modelId="{1B5C36B4-31DF-46F0-A1B0-76921F3A0EA9}" type="sibTrans" cxnId="{8DF32FCF-1C9D-4E26-A1A7-AB2B7C7C000E}">
      <dgm:prSet/>
      <dgm:spPr/>
      <dgm:t>
        <a:bodyPr/>
        <a:lstStyle/>
        <a:p>
          <a:endParaRPr lang="hu-HU"/>
        </a:p>
      </dgm:t>
    </dgm:pt>
    <dgm:pt modelId="{EEA0EFE7-F309-438B-9072-0A39F2305A9D}">
      <dgm:prSet/>
      <dgm:spPr/>
      <dgm:t>
        <a:bodyPr/>
        <a:lstStyle/>
        <a:p>
          <a:r>
            <a:rPr lang="hu-HU" smtClean="0"/>
            <a:t>Elutasítás, vagy a helyi támogatási kérelmek hiánypótoltatható jogosultsági feltételeknek való megfelelés ellenőrzése – HACS MSZ; </a:t>
          </a:r>
          <a:endParaRPr lang="hu-HU"/>
        </a:p>
      </dgm:t>
    </dgm:pt>
    <dgm:pt modelId="{0236FE60-7E28-4D1A-AF2D-F75F2C1B99F3}" type="parTrans" cxnId="{660E82F7-9BB7-49C3-813B-1714DEF8D8C7}">
      <dgm:prSet/>
      <dgm:spPr/>
      <dgm:t>
        <a:bodyPr/>
        <a:lstStyle/>
        <a:p>
          <a:endParaRPr lang="hu-HU"/>
        </a:p>
      </dgm:t>
    </dgm:pt>
    <dgm:pt modelId="{A29132AE-FA9D-44AE-B224-B1C337A6D167}" type="sibTrans" cxnId="{660E82F7-9BB7-49C3-813B-1714DEF8D8C7}">
      <dgm:prSet/>
      <dgm:spPr/>
      <dgm:t>
        <a:bodyPr/>
        <a:lstStyle/>
        <a:p>
          <a:endParaRPr lang="hu-HU"/>
        </a:p>
      </dgm:t>
    </dgm:pt>
    <dgm:pt modelId="{67E22E03-C91E-4C19-8463-009CFF7335D3}">
      <dgm:prSet/>
      <dgm:spPr/>
      <dgm:t>
        <a:bodyPr/>
        <a:lstStyle/>
        <a:p>
          <a:endParaRPr lang="hu-HU"/>
        </a:p>
      </dgm:t>
    </dgm:pt>
    <dgm:pt modelId="{505CB4F2-1D4F-4473-90FB-85B2B5CF2CD2}" type="parTrans" cxnId="{480D79D6-570F-4960-959B-D0A58B5A1BF8}">
      <dgm:prSet/>
      <dgm:spPr/>
      <dgm:t>
        <a:bodyPr/>
        <a:lstStyle/>
        <a:p>
          <a:endParaRPr lang="hu-HU"/>
        </a:p>
      </dgm:t>
    </dgm:pt>
    <dgm:pt modelId="{3231B36B-8B54-4F18-A1A2-FC131E1F3A24}" type="sibTrans" cxnId="{480D79D6-570F-4960-959B-D0A58B5A1BF8}">
      <dgm:prSet/>
      <dgm:spPr/>
      <dgm:t>
        <a:bodyPr/>
        <a:lstStyle/>
        <a:p>
          <a:endParaRPr lang="hu-HU"/>
        </a:p>
      </dgm:t>
    </dgm:pt>
    <dgm:pt modelId="{4FA2AD03-9130-40F2-A004-CEA333D2DBFA}">
      <dgm:prSet/>
      <dgm:spPr/>
      <dgm:t>
        <a:bodyPr/>
        <a:lstStyle/>
        <a:p>
          <a:r>
            <a:rPr lang="hu-HU" dirty="0" smtClean="0"/>
            <a:t>Hiánypótlás kiküldése – HACS MSZ </a:t>
          </a:r>
          <a:endParaRPr lang="hu-HU" dirty="0"/>
        </a:p>
      </dgm:t>
    </dgm:pt>
    <dgm:pt modelId="{973F80F9-395E-4318-B906-255D62D7786F}" type="parTrans" cxnId="{1182E1F5-6E52-48CB-8AB8-79BDC8970361}">
      <dgm:prSet/>
      <dgm:spPr/>
      <dgm:t>
        <a:bodyPr/>
        <a:lstStyle/>
        <a:p>
          <a:endParaRPr lang="hu-HU"/>
        </a:p>
      </dgm:t>
    </dgm:pt>
    <dgm:pt modelId="{DAFEC4E5-EF2F-4439-87FE-808E3F54D1A4}" type="sibTrans" cxnId="{1182E1F5-6E52-48CB-8AB8-79BDC8970361}">
      <dgm:prSet/>
      <dgm:spPr/>
      <dgm:t>
        <a:bodyPr/>
        <a:lstStyle/>
        <a:p>
          <a:endParaRPr lang="hu-HU"/>
        </a:p>
      </dgm:t>
    </dgm:pt>
    <dgm:pt modelId="{61D0F199-878F-4AA7-A758-3760D0E91FE8}">
      <dgm:prSet/>
      <dgm:spPr/>
      <dgm:t>
        <a:bodyPr/>
        <a:lstStyle/>
        <a:p>
          <a:endParaRPr lang="hu-HU"/>
        </a:p>
      </dgm:t>
    </dgm:pt>
    <dgm:pt modelId="{0A0666E6-8CF5-4A0C-85DF-B0D6862CF203}" type="parTrans" cxnId="{631E3B64-D8EA-4988-BE7C-D4A6432FFBB6}">
      <dgm:prSet/>
      <dgm:spPr/>
    </dgm:pt>
    <dgm:pt modelId="{5024ACDB-C24F-4609-9A22-67A1B383E722}" type="sibTrans" cxnId="{631E3B64-D8EA-4988-BE7C-D4A6432FFBB6}">
      <dgm:prSet/>
      <dgm:spPr/>
    </dgm:pt>
    <dgm:pt modelId="{9CE5D212-C18B-4314-B910-957C48E5E1FA}">
      <dgm:prSet/>
      <dgm:spPr/>
      <dgm:t>
        <a:bodyPr/>
        <a:lstStyle/>
        <a:p>
          <a:r>
            <a:rPr lang="hu-HU" dirty="0" smtClean="0"/>
            <a:t>A helyi támogatási kérelmek tartalmi értékelése – HACS MSZ</a:t>
          </a:r>
          <a:endParaRPr lang="hu-HU" dirty="0"/>
        </a:p>
      </dgm:t>
    </dgm:pt>
    <dgm:pt modelId="{43486F18-168C-4917-ABB3-AC7B9C778E56}" type="parTrans" cxnId="{E9B2074D-F753-4656-9DEF-316AEC0D460F}">
      <dgm:prSet/>
      <dgm:spPr/>
    </dgm:pt>
    <dgm:pt modelId="{7469EF3E-CA5D-46EA-AE55-F0BDB9B229A2}" type="sibTrans" cxnId="{E9B2074D-F753-4656-9DEF-316AEC0D460F}">
      <dgm:prSet/>
      <dgm:spPr/>
    </dgm:pt>
    <dgm:pt modelId="{55AE6ED3-A976-4C1B-9C1F-2D8201346DFC}">
      <dgm:prSet/>
      <dgm:spPr/>
      <dgm:t>
        <a:bodyPr/>
        <a:lstStyle/>
        <a:p>
          <a:endParaRPr lang="hu-HU"/>
        </a:p>
      </dgm:t>
    </dgm:pt>
    <dgm:pt modelId="{3A842286-FB99-4BEE-A45A-F3F1A61A9F7E}" type="parTrans" cxnId="{115BCB62-2A90-420E-A18F-E569474DFE36}">
      <dgm:prSet/>
      <dgm:spPr/>
    </dgm:pt>
    <dgm:pt modelId="{C0955E8D-3C7D-4549-A93A-C5AC3F1EB037}" type="sibTrans" cxnId="{115BCB62-2A90-420E-A18F-E569474DFE36}">
      <dgm:prSet/>
      <dgm:spPr/>
    </dgm:pt>
    <dgm:pt modelId="{CE76693F-2636-4ED6-BB03-6FFEA800875F}">
      <dgm:prSet/>
      <dgm:spPr/>
      <dgm:t>
        <a:bodyPr/>
        <a:lstStyle/>
        <a:p>
          <a:r>
            <a:rPr lang="hu-HU" dirty="0" smtClean="0"/>
            <a:t>Tisztázó kérdések – HACS MSZ</a:t>
          </a:r>
          <a:endParaRPr lang="hu-HU" dirty="0"/>
        </a:p>
      </dgm:t>
    </dgm:pt>
    <dgm:pt modelId="{43585B26-2E52-4EE9-9607-7606A072E3CB}" type="parTrans" cxnId="{48A33DC5-D889-4E7E-A62B-A8DDE0786477}">
      <dgm:prSet/>
      <dgm:spPr/>
    </dgm:pt>
    <dgm:pt modelId="{861E6DDA-9C78-40A2-B598-24BEB8034EF0}" type="sibTrans" cxnId="{48A33DC5-D889-4E7E-A62B-A8DDE0786477}">
      <dgm:prSet/>
      <dgm:spPr/>
    </dgm:pt>
    <dgm:pt modelId="{AB0A6A7A-2750-4001-A8C6-16619584DA79}" type="pres">
      <dgm:prSet presAssocID="{4CD1DA2B-5BAF-404D-AEE0-87A07E12DB0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1CCECBF2-A37B-409B-B95A-44870292F4A8}" type="pres">
      <dgm:prSet presAssocID="{75927395-B234-4CBC-8F78-E8C94F0CE937}" presName="composite" presStyleCnt="0"/>
      <dgm:spPr/>
    </dgm:pt>
    <dgm:pt modelId="{58FE201B-0BDD-4F53-843A-1FD8ACC71254}" type="pres">
      <dgm:prSet presAssocID="{75927395-B234-4CBC-8F78-E8C94F0CE937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D1E15B4-52F8-48D3-BEC4-5922A5EE2D76}" type="pres">
      <dgm:prSet presAssocID="{75927395-B234-4CBC-8F78-E8C94F0CE937}" presName="descendantText" presStyleLbl="alignAcc1" presStyleIdx="0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CADD3A5-571B-48DE-A337-2CAD10C4D0E4}" type="pres">
      <dgm:prSet presAssocID="{924A8F51-79E3-42EF-9598-AC87A73DE39A}" presName="sp" presStyleCnt="0"/>
      <dgm:spPr/>
    </dgm:pt>
    <dgm:pt modelId="{074FBBA6-1CA7-4FEE-89D6-82BF3255F6CE}" type="pres">
      <dgm:prSet presAssocID="{7413E100-8A86-4698-857C-91DF1B474444}" presName="composite" presStyleCnt="0"/>
      <dgm:spPr/>
    </dgm:pt>
    <dgm:pt modelId="{DFC4CA9D-3F17-49B4-B892-A92060CB1CA6}" type="pres">
      <dgm:prSet presAssocID="{7413E100-8A86-4698-857C-91DF1B474444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9BE964A-4B08-49C7-A97E-5798D435DC4B}" type="pres">
      <dgm:prSet presAssocID="{7413E100-8A86-4698-857C-91DF1B474444}" presName="descendantText" presStyleLbl="alignAcc1" presStyleIdx="1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72823F2-C833-43BA-A67C-DFD7DD714F5C}" type="pres">
      <dgm:prSet presAssocID="{4F22B083-C0FE-4314-BEF9-267BEC90A5F2}" presName="sp" presStyleCnt="0"/>
      <dgm:spPr/>
    </dgm:pt>
    <dgm:pt modelId="{D42D1157-87A3-454F-B298-E62CD9C24B66}" type="pres">
      <dgm:prSet presAssocID="{B0AAC02D-C74C-4A30-8209-071C8CDF4B6E}" presName="composite" presStyleCnt="0"/>
      <dgm:spPr/>
    </dgm:pt>
    <dgm:pt modelId="{656AAD78-E2A6-4284-85F3-D36BBCC8F9AC}" type="pres">
      <dgm:prSet presAssocID="{B0AAC02D-C74C-4A30-8209-071C8CDF4B6E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E8CB9B4-7B32-4705-87B9-310DD90A0E34}" type="pres">
      <dgm:prSet presAssocID="{B0AAC02D-C74C-4A30-8209-071C8CDF4B6E}" presName="descendantText" presStyleLbl="alignAcc1" presStyleIdx="2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FB0190D-FC52-4502-90A7-93265AE14C97}" type="pres">
      <dgm:prSet presAssocID="{28DB4AF3-875D-4522-BA51-F39F842E12BD}" presName="sp" presStyleCnt="0"/>
      <dgm:spPr/>
    </dgm:pt>
    <dgm:pt modelId="{290AD405-0BF0-4389-931C-2D3AD329F0F9}" type="pres">
      <dgm:prSet presAssocID="{943C2C05-6FE5-4A17-8581-AA968AC21AC2}" presName="composite" presStyleCnt="0"/>
      <dgm:spPr/>
    </dgm:pt>
    <dgm:pt modelId="{79F5EA3B-F000-4E8A-89B8-8A5D1DC943A3}" type="pres">
      <dgm:prSet presAssocID="{943C2C05-6FE5-4A17-8581-AA968AC21AC2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5A53C1F-87E4-412D-8DB5-BE332B62F8C4}" type="pres">
      <dgm:prSet presAssocID="{943C2C05-6FE5-4A17-8581-AA968AC21AC2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6B8424B-167D-4571-9AF6-17F8D53FBE9C}" type="pres">
      <dgm:prSet presAssocID="{1B5C36B4-31DF-46F0-A1B0-76921F3A0EA9}" presName="sp" presStyleCnt="0"/>
      <dgm:spPr/>
    </dgm:pt>
    <dgm:pt modelId="{BA5DD285-D36E-4A28-965F-3FFF581668D1}" type="pres">
      <dgm:prSet presAssocID="{67E22E03-C91E-4C19-8463-009CFF7335D3}" presName="composite" presStyleCnt="0"/>
      <dgm:spPr/>
    </dgm:pt>
    <dgm:pt modelId="{5D1B91DD-4AE8-4526-A3A1-D687CAB3883B}" type="pres">
      <dgm:prSet presAssocID="{67E22E03-C91E-4C19-8463-009CFF7335D3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837CC01-8D07-4221-B366-3D1B03929E02}" type="pres">
      <dgm:prSet presAssocID="{67E22E03-C91E-4C19-8463-009CFF7335D3}" presName="descendantText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E7BD340-CD6B-4FC3-9A1D-BAB93FE60F90}" type="pres">
      <dgm:prSet presAssocID="{3231B36B-8B54-4F18-A1A2-FC131E1F3A24}" presName="sp" presStyleCnt="0"/>
      <dgm:spPr/>
    </dgm:pt>
    <dgm:pt modelId="{1DEFC093-9D64-4EC4-BD77-CDFBCC90461F}" type="pres">
      <dgm:prSet presAssocID="{61D0F199-878F-4AA7-A758-3760D0E91FE8}" presName="composite" presStyleCnt="0"/>
      <dgm:spPr/>
    </dgm:pt>
    <dgm:pt modelId="{78FE7DD9-234F-4549-989F-70B4DB068F30}" type="pres">
      <dgm:prSet presAssocID="{61D0F199-878F-4AA7-A758-3760D0E91FE8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6D1DD73-F8EA-4A26-AC3A-E12AB982BD8D}" type="pres">
      <dgm:prSet presAssocID="{61D0F199-878F-4AA7-A758-3760D0E91FE8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78DDE76-13D5-4F27-8440-2621692B5CF8}" type="pres">
      <dgm:prSet presAssocID="{5024ACDB-C24F-4609-9A22-67A1B383E722}" presName="sp" presStyleCnt="0"/>
      <dgm:spPr/>
    </dgm:pt>
    <dgm:pt modelId="{734D6D46-0271-410B-9603-547AA98B7572}" type="pres">
      <dgm:prSet presAssocID="{55AE6ED3-A976-4C1B-9C1F-2D8201346DFC}" presName="composite" presStyleCnt="0"/>
      <dgm:spPr/>
    </dgm:pt>
    <dgm:pt modelId="{A005FA5E-772B-4A47-8766-8E1693ADA240}" type="pres">
      <dgm:prSet presAssocID="{55AE6ED3-A976-4C1B-9C1F-2D8201346DFC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4719FC9-330C-4259-B3BB-EA7EA3811DDC}" type="pres">
      <dgm:prSet presAssocID="{55AE6ED3-A976-4C1B-9C1F-2D8201346DFC}" presName="descendantText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55DD64BE-E22B-4D27-8EE7-6A594A79C4F3}" type="presOf" srcId="{CE76693F-2636-4ED6-BB03-6FFEA800875F}" destId="{34719FC9-330C-4259-B3BB-EA7EA3811DDC}" srcOrd="0" destOrd="0" presId="urn:microsoft.com/office/officeart/2005/8/layout/chevron2"/>
    <dgm:cxn modelId="{115BCB62-2A90-420E-A18F-E569474DFE36}" srcId="{4CD1DA2B-5BAF-404D-AEE0-87A07E12DB0E}" destId="{55AE6ED3-A976-4C1B-9C1F-2D8201346DFC}" srcOrd="6" destOrd="0" parTransId="{3A842286-FB99-4BEE-A45A-F3F1A61A9F7E}" sibTransId="{C0955E8D-3C7D-4549-A93A-C5AC3F1EB037}"/>
    <dgm:cxn modelId="{76B32885-CEA1-4B3B-A566-B62B739EA53D}" type="presOf" srcId="{67E22E03-C91E-4C19-8463-009CFF7335D3}" destId="{5D1B91DD-4AE8-4526-A3A1-D687CAB3883B}" srcOrd="0" destOrd="0" presId="urn:microsoft.com/office/officeart/2005/8/layout/chevron2"/>
    <dgm:cxn modelId="{DC24FF1B-05BD-4060-B1F6-AD7DCBEBBD79}" type="presOf" srcId="{4FA2AD03-9130-40F2-A004-CEA333D2DBFA}" destId="{2837CC01-8D07-4221-B366-3D1B03929E02}" srcOrd="0" destOrd="0" presId="urn:microsoft.com/office/officeart/2005/8/layout/chevron2"/>
    <dgm:cxn modelId="{1182E1F5-6E52-48CB-8AB8-79BDC8970361}" srcId="{67E22E03-C91E-4C19-8463-009CFF7335D3}" destId="{4FA2AD03-9130-40F2-A004-CEA333D2DBFA}" srcOrd="0" destOrd="0" parTransId="{973F80F9-395E-4318-B906-255D62D7786F}" sibTransId="{DAFEC4E5-EF2F-4439-87FE-808E3F54D1A4}"/>
    <dgm:cxn modelId="{660E82F7-9BB7-49C3-813B-1714DEF8D8C7}" srcId="{943C2C05-6FE5-4A17-8581-AA968AC21AC2}" destId="{EEA0EFE7-F309-438B-9072-0A39F2305A9D}" srcOrd="0" destOrd="0" parTransId="{0236FE60-7E28-4D1A-AF2D-F75F2C1B99F3}" sibTransId="{A29132AE-FA9D-44AE-B224-B1C337A6D167}"/>
    <dgm:cxn modelId="{79FEC12F-F8F1-4A66-8EA2-C6F7CEB46538}" type="presOf" srcId="{55AE6ED3-A976-4C1B-9C1F-2D8201346DFC}" destId="{A005FA5E-772B-4A47-8766-8E1693ADA240}" srcOrd="0" destOrd="0" presId="urn:microsoft.com/office/officeart/2005/8/layout/chevron2"/>
    <dgm:cxn modelId="{E9B2074D-F753-4656-9DEF-316AEC0D460F}" srcId="{61D0F199-878F-4AA7-A758-3760D0E91FE8}" destId="{9CE5D212-C18B-4314-B910-957C48E5E1FA}" srcOrd="0" destOrd="0" parTransId="{43486F18-168C-4917-ABB3-AC7B9C778E56}" sibTransId="{7469EF3E-CA5D-46EA-AE55-F0BDB9B229A2}"/>
    <dgm:cxn modelId="{0F3E6CD0-949C-4CAE-8141-FAF64AD95077}" type="presOf" srcId="{1740E19A-3547-43AC-96E3-229405F25206}" destId="{EE8CB9B4-7B32-4705-87B9-310DD90A0E34}" srcOrd="0" destOrd="0" presId="urn:microsoft.com/office/officeart/2005/8/layout/chevron2"/>
    <dgm:cxn modelId="{305681E9-583F-4826-9CE7-F470E0DDB26A}" type="presOf" srcId="{61D0F199-878F-4AA7-A758-3760D0E91FE8}" destId="{78FE7DD9-234F-4549-989F-70B4DB068F30}" srcOrd="0" destOrd="0" presId="urn:microsoft.com/office/officeart/2005/8/layout/chevron2"/>
    <dgm:cxn modelId="{220DD2C5-E84C-4F3E-8A90-0389382CAB6B}" srcId="{B0AAC02D-C74C-4A30-8209-071C8CDF4B6E}" destId="{1740E19A-3547-43AC-96E3-229405F25206}" srcOrd="0" destOrd="0" parTransId="{95D0B691-95AE-4298-A61A-8E508B328F93}" sibTransId="{2BEE97EA-B63C-4F64-9C80-B5289ABC3118}"/>
    <dgm:cxn modelId="{631E3B64-D8EA-4988-BE7C-D4A6432FFBB6}" srcId="{4CD1DA2B-5BAF-404D-AEE0-87A07E12DB0E}" destId="{61D0F199-878F-4AA7-A758-3760D0E91FE8}" srcOrd="5" destOrd="0" parTransId="{0A0666E6-8CF5-4A0C-85DF-B0D6862CF203}" sibTransId="{5024ACDB-C24F-4609-9A22-67A1B383E722}"/>
    <dgm:cxn modelId="{98C883F5-9821-4952-84E6-010DB83E35C5}" srcId="{4CD1DA2B-5BAF-404D-AEE0-87A07E12DB0E}" destId="{75927395-B234-4CBC-8F78-E8C94F0CE937}" srcOrd="0" destOrd="0" parTransId="{68939207-9378-45B1-84B3-539300C58A23}" sibTransId="{924A8F51-79E3-42EF-9598-AC87A73DE39A}"/>
    <dgm:cxn modelId="{48A33DC5-D889-4E7E-A62B-A8DDE0786477}" srcId="{55AE6ED3-A976-4C1B-9C1F-2D8201346DFC}" destId="{CE76693F-2636-4ED6-BB03-6FFEA800875F}" srcOrd="0" destOrd="0" parTransId="{43585B26-2E52-4EE9-9607-7606A072E3CB}" sibTransId="{861E6DDA-9C78-40A2-B598-24BEB8034EF0}"/>
    <dgm:cxn modelId="{42361D2F-1D29-4957-91A5-E7210E19873A}" type="presOf" srcId="{A7C41206-2107-4DDE-92AB-354940039C77}" destId="{ED1E15B4-52F8-48D3-BEC4-5922A5EE2D76}" srcOrd="0" destOrd="0" presId="urn:microsoft.com/office/officeart/2005/8/layout/chevron2"/>
    <dgm:cxn modelId="{BFCB3650-E842-4ACD-B2AF-82A20285FDF0}" type="presOf" srcId="{B0AAC02D-C74C-4A30-8209-071C8CDF4B6E}" destId="{656AAD78-E2A6-4284-85F3-D36BBCC8F9AC}" srcOrd="0" destOrd="0" presId="urn:microsoft.com/office/officeart/2005/8/layout/chevron2"/>
    <dgm:cxn modelId="{F692C61E-2DDD-4B85-807E-591D0F343AD3}" type="presOf" srcId="{7413E100-8A86-4698-857C-91DF1B474444}" destId="{DFC4CA9D-3F17-49B4-B892-A92060CB1CA6}" srcOrd="0" destOrd="0" presId="urn:microsoft.com/office/officeart/2005/8/layout/chevron2"/>
    <dgm:cxn modelId="{7A811E0E-E940-4256-BB5B-F15AB9A4CC84}" type="presOf" srcId="{75927395-B234-4CBC-8F78-E8C94F0CE937}" destId="{58FE201B-0BDD-4F53-843A-1FD8ACC71254}" srcOrd="0" destOrd="0" presId="urn:microsoft.com/office/officeart/2005/8/layout/chevron2"/>
    <dgm:cxn modelId="{33F8A63A-D2A0-4453-B058-920C71CA1749}" srcId="{4CD1DA2B-5BAF-404D-AEE0-87A07E12DB0E}" destId="{B0AAC02D-C74C-4A30-8209-071C8CDF4B6E}" srcOrd="2" destOrd="0" parTransId="{DD3AF4BD-DDA0-4F15-88DF-C801E3CFF12C}" sibTransId="{28DB4AF3-875D-4522-BA51-F39F842E12BD}"/>
    <dgm:cxn modelId="{563F4C6F-4D61-48F8-850A-1C2E75725D2D}" type="presOf" srcId="{9CE5D212-C18B-4314-B910-957C48E5E1FA}" destId="{36D1DD73-F8EA-4A26-AC3A-E12AB982BD8D}" srcOrd="0" destOrd="0" presId="urn:microsoft.com/office/officeart/2005/8/layout/chevron2"/>
    <dgm:cxn modelId="{86C09BDD-26BC-46B7-B127-E368D5576210}" type="presOf" srcId="{943C2C05-6FE5-4A17-8581-AA968AC21AC2}" destId="{79F5EA3B-F000-4E8A-89B8-8A5D1DC943A3}" srcOrd="0" destOrd="0" presId="urn:microsoft.com/office/officeart/2005/8/layout/chevron2"/>
    <dgm:cxn modelId="{735DB008-0049-49CA-B376-A23B8AE75B2D}" srcId="{75927395-B234-4CBC-8F78-E8C94F0CE937}" destId="{A7C41206-2107-4DDE-92AB-354940039C77}" srcOrd="0" destOrd="0" parTransId="{DE222998-32F5-469B-B622-1418DB899442}" sibTransId="{FDE6FEB8-D5E6-4F95-9E84-D1028DF3C7F1}"/>
    <dgm:cxn modelId="{ABF479EC-9FCC-40E3-AF85-D2DD8D48CF4F}" srcId="{4CD1DA2B-5BAF-404D-AEE0-87A07E12DB0E}" destId="{7413E100-8A86-4698-857C-91DF1B474444}" srcOrd="1" destOrd="0" parTransId="{F35E64DE-3420-4BD5-9C21-F4CE4B1E0504}" sibTransId="{4F22B083-C0FE-4314-BEF9-267BEC90A5F2}"/>
    <dgm:cxn modelId="{DF597D8D-532C-4763-8905-1F30A8AC27DE}" srcId="{7413E100-8A86-4698-857C-91DF1B474444}" destId="{20344A0E-9AF3-4ED3-BCDA-EB6AD6DEC470}" srcOrd="0" destOrd="0" parTransId="{50CB8499-3C20-40B8-9AA3-F5AE7338D771}" sibTransId="{92F24161-4D1C-4191-A1C0-8BA0C7FA7772}"/>
    <dgm:cxn modelId="{480D79D6-570F-4960-959B-D0A58B5A1BF8}" srcId="{4CD1DA2B-5BAF-404D-AEE0-87A07E12DB0E}" destId="{67E22E03-C91E-4C19-8463-009CFF7335D3}" srcOrd="4" destOrd="0" parTransId="{505CB4F2-1D4F-4473-90FB-85B2B5CF2CD2}" sibTransId="{3231B36B-8B54-4F18-A1A2-FC131E1F3A24}"/>
    <dgm:cxn modelId="{E2A87A96-537A-4919-94B5-25176C60E0C5}" type="presOf" srcId="{EEA0EFE7-F309-438B-9072-0A39F2305A9D}" destId="{75A53C1F-87E4-412D-8DB5-BE332B62F8C4}" srcOrd="0" destOrd="0" presId="urn:microsoft.com/office/officeart/2005/8/layout/chevron2"/>
    <dgm:cxn modelId="{F02BC02D-5D50-4D94-87F5-F2BE39DFC2EA}" type="presOf" srcId="{20344A0E-9AF3-4ED3-BCDA-EB6AD6DEC470}" destId="{E9BE964A-4B08-49C7-A97E-5798D435DC4B}" srcOrd="0" destOrd="0" presId="urn:microsoft.com/office/officeart/2005/8/layout/chevron2"/>
    <dgm:cxn modelId="{8DF32FCF-1C9D-4E26-A1A7-AB2B7C7C000E}" srcId="{4CD1DA2B-5BAF-404D-AEE0-87A07E12DB0E}" destId="{943C2C05-6FE5-4A17-8581-AA968AC21AC2}" srcOrd="3" destOrd="0" parTransId="{E09345D8-EA95-4038-9E89-987BD8FF2829}" sibTransId="{1B5C36B4-31DF-46F0-A1B0-76921F3A0EA9}"/>
    <dgm:cxn modelId="{FA5EEAD0-BDE4-470E-9DA9-FBCE42391E6A}" type="presOf" srcId="{4CD1DA2B-5BAF-404D-AEE0-87A07E12DB0E}" destId="{AB0A6A7A-2750-4001-A8C6-16619584DA79}" srcOrd="0" destOrd="0" presId="urn:microsoft.com/office/officeart/2005/8/layout/chevron2"/>
    <dgm:cxn modelId="{B908D4BB-358D-492C-886D-518537824C22}" type="presParOf" srcId="{AB0A6A7A-2750-4001-A8C6-16619584DA79}" destId="{1CCECBF2-A37B-409B-B95A-44870292F4A8}" srcOrd="0" destOrd="0" presId="urn:microsoft.com/office/officeart/2005/8/layout/chevron2"/>
    <dgm:cxn modelId="{856CB39E-E9D3-4726-A7B7-63E613532BAC}" type="presParOf" srcId="{1CCECBF2-A37B-409B-B95A-44870292F4A8}" destId="{58FE201B-0BDD-4F53-843A-1FD8ACC71254}" srcOrd="0" destOrd="0" presId="urn:microsoft.com/office/officeart/2005/8/layout/chevron2"/>
    <dgm:cxn modelId="{E559110F-BEDF-4740-8B61-C065E9CFBD42}" type="presParOf" srcId="{1CCECBF2-A37B-409B-B95A-44870292F4A8}" destId="{ED1E15B4-52F8-48D3-BEC4-5922A5EE2D76}" srcOrd="1" destOrd="0" presId="urn:microsoft.com/office/officeart/2005/8/layout/chevron2"/>
    <dgm:cxn modelId="{C1C8FA86-3895-4DFE-AE52-640FFF64AD3A}" type="presParOf" srcId="{AB0A6A7A-2750-4001-A8C6-16619584DA79}" destId="{FCADD3A5-571B-48DE-A337-2CAD10C4D0E4}" srcOrd="1" destOrd="0" presId="urn:microsoft.com/office/officeart/2005/8/layout/chevron2"/>
    <dgm:cxn modelId="{FC08011E-44BE-4BEA-A896-11E27FD7833B}" type="presParOf" srcId="{AB0A6A7A-2750-4001-A8C6-16619584DA79}" destId="{074FBBA6-1CA7-4FEE-89D6-82BF3255F6CE}" srcOrd="2" destOrd="0" presId="urn:microsoft.com/office/officeart/2005/8/layout/chevron2"/>
    <dgm:cxn modelId="{9023BE21-67D5-462D-82A7-C7092AA71AE7}" type="presParOf" srcId="{074FBBA6-1CA7-4FEE-89D6-82BF3255F6CE}" destId="{DFC4CA9D-3F17-49B4-B892-A92060CB1CA6}" srcOrd="0" destOrd="0" presId="urn:microsoft.com/office/officeart/2005/8/layout/chevron2"/>
    <dgm:cxn modelId="{13DDDDEC-7215-4F95-9D63-E344295BF7EB}" type="presParOf" srcId="{074FBBA6-1CA7-4FEE-89D6-82BF3255F6CE}" destId="{E9BE964A-4B08-49C7-A97E-5798D435DC4B}" srcOrd="1" destOrd="0" presId="urn:microsoft.com/office/officeart/2005/8/layout/chevron2"/>
    <dgm:cxn modelId="{A550AB68-65BC-4602-9067-C8EF0B718CF4}" type="presParOf" srcId="{AB0A6A7A-2750-4001-A8C6-16619584DA79}" destId="{C72823F2-C833-43BA-A67C-DFD7DD714F5C}" srcOrd="3" destOrd="0" presId="urn:microsoft.com/office/officeart/2005/8/layout/chevron2"/>
    <dgm:cxn modelId="{E5376495-700D-4FE0-81D5-CCB9E69E3C9E}" type="presParOf" srcId="{AB0A6A7A-2750-4001-A8C6-16619584DA79}" destId="{D42D1157-87A3-454F-B298-E62CD9C24B66}" srcOrd="4" destOrd="0" presId="urn:microsoft.com/office/officeart/2005/8/layout/chevron2"/>
    <dgm:cxn modelId="{A44DFECD-3544-4C4D-8D78-679004F3120E}" type="presParOf" srcId="{D42D1157-87A3-454F-B298-E62CD9C24B66}" destId="{656AAD78-E2A6-4284-85F3-D36BBCC8F9AC}" srcOrd="0" destOrd="0" presId="urn:microsoft.com/office/officeart/2005/8/layout/chevron2"/>
    <dgm:cxn modelId="{30E6C37C-FBAF-4098-9F0A-3B083F6FDCD2}" type="presParOf" srcId="{D42D1157-87A3-454F-B298-E62CD9C24B66}" destId="{EE8CB9B4-7B32-4705-87B9-310DD90A0E34}" srcOrd="1" destOrd="0" presId="urn:microsoft.com/office/officeart/2005/8/layout/chevron2"/>
    <dgm:cxn modelId="{7763A786-C945-4312-BF3F-FEC2D6D0405E}" type="presParOf" srcId="{AB0A6A7A-2750-4001-A8C6-16619584DA79}" destId="{FFB0190D-FC52-4502-90A7-93265AE14C97}" srcOrd="5" destOrd="0" presId="urn:microsoft.com/office/officeart/2005/8/layout/chevron2"/>
    <dgm:cxn modelId="{0B169259-7601-4219-9B57-4585EB3932C0}" type="presParOf" srcId="{AB0A6A7A-2750-4001-A8C6-16619584DA79}" destId="{290AD405-0BF0-4389-931C-2D3AD329F0F9}" srcOrd="6" destOrd="0" presId="urn:microsoft.com/office/officeart/2005/8/layout/chevron2"/>
    <dgm:cxn modelId="{941A0F25-B97F-480A-BA6C-799D5E5B2143}" type="presParOf" srcId="{290AD405-0BF0-4389-931C-2D3AD329F0F9}" destId="{79F5EA3B-F000-4E8A-89B8-8A5D1DC943A3}" srcOrd="0" destOrd="0" presId="urn:microsoft.com/office/officeart/2005/8/layout/chevron2"/>
    <dgm:cxn modelId="{7B87A71E-7149-4942-AF83-8EA25CBD35F8}" type="presParOf" srcId="{290AD405-0BF0-4389-931C-2D3AD329F0F9}" destId="{75A53C1F-87E4-412D-8DB5-BE332B62F8C4}" srcOrd="1" destOrd="0" presId="urn:microsoft.com/office/officeart/2005/8/layout/chevron2"/>
    <dgm:cxn modelId="{BB93D3DE-4FAA-4790-80F9-BB0F99239FE4}" type="presParOf" srcId="{AB0A6A7A-2750-4001-A8C6-16619584DA79}" destId="{36B8424B-167D-4571-9AF6-17F8D53FBE9C}" srcOrd="7" destOrd="0" presId="urn:microsoft.com/office/officeart/2005/8/layout/chevron2"/>
    <dgm:cxn modelId="{6AFADAB5-1471-4125-B589-F1D39FAF0756}" type="presParOf" srcId="{AB0A6A7A-2750-4001-A8C6-16619584DA79}" destId="{BA5DD285-D36E-4A28-965F-3FFF581668D1}" srcOrd="8" destOrd="0" presId="urn:microsoft.com/office/officeart/2005/8/layout/chevron2"/>
    <dgm:cxn modelId="{112FF8E1-070E-48D8-B43C-9B45E5EAF215}" type="presParOf" srcId="{BA5DD285-D36E-4A28-965F-3FFF581668D1}" destId="{5D1B91DD-4AE8-4526-A3A1-D687CAB3883B}" srcOrd="0" destOrd="0" presId="urn:microsoft.com/office/officeart/2005/8/layout/chevron2"/>
    <dgm:cxn modelId="{BEFD488B-1F81-494E-A3A3-F77B20301000}" type="presParOf" srcId="{BA5DD285-D36E-4A28-965F-3FFF581668D1}" destId="{2837CC01-8D07-4221-B366-3D1B03929E02}" srcOrd="1" destOrd="0" presId="urn:microsoft.com/office/officeart/2005/8/layout/chevron2"/>
    <dgm:cxn modelId="{50E671C8-6C03-4350-8C88-473C80379C4F}" type="presParOf" srcId="{AB0A6A7A-2750-4001-A8C6-16619584DA79}" destId="{BE7BD340-CD6B-4FC3-9A1D-BAB93FE60F90}" srcOrd="9" destOrd="0" presId="urn:microsoft.com/office/officeart/2005/8/layout/chevron2"/>
    <dgm:cxn modelId="{A3EFDFEF-CF22-48B5-B9EC-DCA565E4A3DE}" type="presParOf" srcId="{AB0A6A7A-2750-4001-A8C6-16619584DA79}" destId="{1DEFC093-9D64-4EC4-BD77-CDFBCC90461F}" srcOrd="10" destOrd="0" presId="urn:microsoft.com/office/officeart/2005/8/layout/chevron2"/>
    <dgm:cxn modelId="{876AFAC2-D453-4979-A1D3-FE315EF14D85}" type="presParOf" srcId="{1DEFC093-9D64-4EC4-BD77-CDFBCC90461F}" destId="{78FE7DD9-234F-4549-989F-70B4DB068F30}" srcOrd="0" destOrd="0" presId="urn:microsoft.com/office/officeart/2005/8/layout/chevron2"/>
    <dgm:cxn modelId="{D3623EE0-61AA-4726-B08A-FE29454B2ED5}" type="presParOf" srcId="{1DEFC093-9D64-4EC4-BD77-CDFBCC90461F}" destId="{36D1DD73-F8EA-4A26-AC3A-E12AB982BD8D}" srcOrd="1" destOrd="0" presId="urn:microsoft.com/office/officeart/2005/8/layout/chevron2"/>
    <dgm:cxn modelId="{A56DD3B7-7CD9-4202-B059-D85812DAC811}" type="presParOf" srcId="{AB0A6A7A-2750-4001-A8C6-16619584DA79}" destId="{778DDE76-13D5-4F27-8440-2621692B5CF8}" srcOrd="11" destOrd="0" presId="urn:microsoft.com/office/officeart/2005/8/layout/chevron2"/>
    <dgm:cxn modelId="{DD16C298-7818-4669-9F46-43E02FC32FED}" type="presParOf" srcId="{AB0A6A7A-2750-4001-A8C6-16619584DA79}" destId="{734D6D46-0271-410B-9603-547AA98B7572}" srcOrd="12" destOrd="0" presId="urn:microsoft.com/office/officeart/2005/8/layout/chevron2"/>
    <dgm:cxn modelId="{D834C634-8FCD-43F0-B4E3-3327D866D8E4}" type="presParOf" srcId="{734D6D46-0271-410B-9603-547AA98B7572}" destId="{A005FA5E-772B-4A47-8766-8E1693ADA240}" srcOrd="0" destOrd="0" presId="urn:microsoft.com/office/officeart/2005/8/layout/chevron2"/>
    <dgm:cxn modelId="{879A367C-7B1D-44B4-8538-16E2F07F096D}" type="presParOf" srcId="{734D6D46-0271-410B-9603-547AA98B7572}" destId="{34719FC9-330C-4259-B3BB-EA7EA3811DD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821A5F-0773-45F9-968B-43EBFD3C1BB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0B1CF630-6615-4BF6-97D2-5BC963752360}">
      <dgm:prSet phldrT="[Szöveg]" phldr="1"/>
      <dgm:spPr/>
      <dgm:t>
        <a:bodyPr/>
        <a:lstStyle/>
        <a:p>
          <a:endParaRPr lang="hu-HU"/>
        </a:p>
      </dgm:t>
    </dgm:pt>
    <dgm:pt modelId="{06F759C6-3FB8-43F8-9166-6BC7880A90A4}" type="parTrans" cxnId="{3E8FAAFA-F6B3-4D2B-9121-224D2EE44FC6}">
      <dgm:prSet/>
      <dgm:spPr/>
      <dgm:t>
        <a:bodyPr/>
        <a:lstStyle/>
        <a:p>
          <a:endParaRPr lang="hu-HU"/>
        </a:p>
      </dgm:t>
    </dgm:pt>
    <dgm:pt modelId="{9FB2AC13-6BEC-47BE-AA3D-2601A8BDACBE}" type="sibTrans" cxnId="{3E8FAAFA-F6B3-4D2B-9121-224D2EE44FC6}">
      <dgm:prSet/>
      <dgm:spPr/>
      <dgm:t>
        <a:bodyPr/>
        <a:lstStyle/>
        <a:p>
          <a:endParaRPr lang="hu-HU"/>
        </a:p>
      </dgm:t>
    </dgm:pt>
    <dgm:pt modelId="{D72294D7-6C8D-4F65-AB25-D1BBEA84E900}">
      <dgm:prSet phldrT="[Szöveg]"/>
      <dgm:spPr/>
      <dgm:t>
        <a:bodyPr/>
        <a:lstStyle/>
        <a:p>
          <a:r>
            <a:rPr lang="hu-HU" dirty="0" smtClean="0"/>
            <a:t>Értékelési lap elkészítése, a HBB elé terjesztése (felterjesztési lista) – HACS MSZ; </a:t>
          </a:r>
          <a:endParaRPr lang="hu-HU" dirty="0"/>
        </a:p>
      </dgm:t>
    </dgm:pt>
    <dgm:pt modelId="{FCE64E24-5C93-46EF-8958-AB321098B5B3}" type="parTrans" cxnId="{F1ED5F08-8849-4266-AC66-859AB9AEAF28}">
      <dgm:prSet/>
      <dgm:spPr/>
      <dgm:t>
        <a:bodyPr/>
        <a:lstStyle/>
        <a:p>
          <a:endParaRPr lang="hu-HU"/>
        </a:p>
      </dgm:t>
    </dgm:pt>
    <dgm:pt modelId="{10DD5A30-2B33-4B55-9271-237B9FE325B0}" type="sibTrans" cxnId="{F1ED5F08-8849-4266-AC66-859AB9AEAF28}">
      <dgm:prSet/>
      <dgm:spPr/>
      <dgm:t>
        <a:bodyPr/>
        <a:lstStyle/>
        <a:p>
          <a:endParaRPr lang="hu-HU"/>
        </a:p>
      </dgm:t>
    </dgm:pt>
    <dgm:pt modelId="{9D62035B-565A-4643-9316-2A5CC3B6C462}">
      <dgm:prSet phldrT="[Szöveg]" phldr="1"/>
      <dgm:spPr/>
      <dgm:t>
        <a:bodyPr/>
        <a:lstStyle/>
        <a:p>
          <a:endParaRPr lang="hu-HU"/>
        </a:p>
      </dgm:t>
    </dgm:pt>
    <dgm:pt modelId="{01E9C5D4-AA12-422E-B25B-40677910D8DF}" type="parTrans" cxnId="{086039D5-2DC1-4169-8164-8462362A456D}">
      <dgm:prSet/>
      <dgm:spPr/>
      <dgm:t>
        <a:bodyPr/>
        <a:lstStyle/>
        <a:p>
          <a:endParaRPr lang="hu-HU"/>
        </a:p>
      </dgm:t>
    </dgm:pt>
    <dgm:pt modelId="{F4FD781C-1B25-4EEF-AA32-33F42269BAEC}" type="sibTrans" cxnId="{086039D5-2DC1-4169-8164-8462362A456D}">
      <dgm:prSet/>
      <dgm:spPr/>
      <dgm:t>
        <a:bodyPr/>
        <a:lstStyle/>
        <a:p>
          <a:endParaRPr lang="hu-HU"/>
        </a:p>
      </dgm:t>
    </dgm:pt>
    <dgm:pt modelId="{2A51B256-4246-4505-AF2F-5D75A819266C}">
      <dgm:prSet phldrT="[Szöveg]"/>
      <dgm:spPr/>
      <dgm:t>
        <a:bodyPr/>
        <a:lstStyle/>
        <a:p>
          <a:r>
            <a:rPr lang="hu-HU" dirty="0" smtClean="0"/>
            <a:t>HBB döntés ( lista készítés) </a:t>
          </a:r>
          <a:endParaRPr lang="hu-HU" dirty="0"/>
        </a:p>
      </dgm:t>
    </dgm:pt>
    <dgm:pt modelId="{09ABD84B-04D8-4528-9D86-C2433693FFF6}" type="parTrans" cxnId="{04A3D6EA-3DB8-4702-BB1D-37A20E4DA9FA}">
      <dgm:prSet/>
      <dgm:spPr/>
      <dgm:t>
        <a:bodyPr/>
        <a:lstStyle/>
        <a:p>
          <a:endParaRPr lang="hu-HU"/>
        </a:p>
      </dgm:t>
    </dgm:pt>
    <dgm:pt modelId="{BE7B7BE3-F0F8-4F72-B74E-70FC59F86B27}" type="sibTrans" cxnId="{04A3D6EA-3DB8-4702-BB1D-37A20E4DA9FA}">
      <dgm:prSet/>
      <dgm:spPr/>
      <dgm:t>
        <a:bodyPr/>
        <a:lstStyle/>
        <a:p>
          <a:endParaRPr lang="hu-HU"/>
        </a:p>
      </dgm:t>
    </dgm:pt>
    <dgm:pt modelId="{BEE3152A-706F-4E4D-871F-76BB3ECC102B}">
      <dgm:prSet phldrT="[Szöveg]" phldr="1"/>
      <dgm:spPr/>
      <dgm:t>
        <a:bodyPr/>
        <a:lstStyle/>
        <a:p>
          <a:endParaRPr lang="hu-HU"/>
        </a:p>
      </dgm:t>
    </dgm:pt>
    <dgm:pt modelId="{517CF685-5C66-47F7-8132-5CC8DAD9DC42}" type="parTrans" cxnId="{C054C3F8-E4E6-4403-88FC-BC671881B981}">
      <dgm:prSet/>
      <dgm:spPr/>
      <dgm:t>
        <a:bodyPr/>
        <a:lstStyle/>
        <a:p>
          <a:endParaRPr lang="hu-HU"/>
        </a:p>
      </dgm:t>
    </dgm:pt>
    <dgm:pt modelId="{2B6FDA43-7FD7-446A-80EF-0C19E1EDDCDD}" type="sibTrans" cxnId="{C054C3F8-E4E6-4403-88FC-BC671881B981}">
      <dgm:prSet/>
      <dgm:spPr/>
      <dgm:t>
        <a:bodyPr/>
        <a:lstStyle/>
        <a:p>
          <a:endParaRPr lang="hu-HU"/>
        </a:p>
      </dgm:t>
    </dgm:pt>
    <dgm:pt modelId="{CCAF9486-A2BF-4787-9059-D11904A15EFC}">
      <dgm:prSet phldrT="[Szöveg]"/>
      <dgm:spPr/>
      <dgm:t>
        <a:bodyPr/>
        <a:lstStyle/>
        <a:p>
          <a:r>
            <a:rPr lang="hu-HU" dirty="0" smtClean="0"/>
            <a:t>A jegyzőkönyv (a HBB elutasító döntése és támogató javaslatai) ellenjegyzése – HACS vezetője; </a:t>
          </a:r>
          <a:endParaRPr lang="hu-HU" dirty="0"/>
        </a:p>
      </dgm:t>
    </dgm:pt>
    <dgm:pt modelId="{86F45001-FA4C-42F0-A3BC-6F9ECCDC82A3}" type="parTrans" cxnId="{9D5ACED8-A347-4DAC-A420-C8710971C238}">
      <dgm:prSet/>
      <dgm:spPr/>
      <dgm:t>
        <a:bodyPr/>
        <a:lstStyle/>
        <a:p>
          <a:endParaRPr lang="hu-HU"/>
        </a:p>
      </dgm:t>
    </dgm:pt>
    <dgm:pt modelId="{CFE4BE48-DAD9-4E5A-819C-26CA157F21D2}" type="sibTrans" cxnId="{9D5ACED8-A347-4DAC-A420-C8710971C238}">
      <dgm:prSet/>
      <dgm:spPr/>
      <dgm:t>
        <a:bodyPr/>
        <a:lstStyle/>
        <a:p>
          <a:endParaRPr lang="hu-HU"/>
        </a:p>
      </dgm:t>
    </dgm:pt>
    <dgm:pt modelId="{E66CFC27-FC79-462C-840F-2226AE98A5DE}">
      <dgm:prSet/>
      <dgm:spPr/>
      <dgm:t>
        <a:bodyPr/>
        <a:lstStyle/>
        <a:p>
          <a:endParaRPr lang="hu-HU"/>
        </a:p>
      </dgm:t>
    </dgm:pt>
    <dgm:pt modelId="{E39C22C4-A0B7-4568-B64F-2D700D3CF5AC}" type="parTrans" cxnId="{63B4FE42-92AE-4468-9DC3-3EB85F11C02A}">
      <dgm:prSet/>
      <dgm:spPr/>
      <dgm:t>
        <a:bodyPr/>
        <a:lstStyle/>
        <a:p>
          <a:endParaRPr lang="hu-HU"/>
        </a:p>
      </dgm:t>
    </dgm:pt>
    <dgm:pt modelId="{CCC17A1F-86C6-4F72-AA77-56DFC26A173A}" type="sibTrans" cxnId="{63B4FE42-92AE-4468-9DC3-3EB85F11C02A}">
      <dgm:prSet/>
      <dgm:spPr/>
      <dgm:t>
        <a:bodyPr/>
        <a:lstStyle/>
        <a:p>
          <a:endParaRPr lang="hu-HU"/>
        </a:p>
      </dgm:t>
    </dgm:pt>
    <dgm:pt modelId="{C5DFC6E2-725F-4FEB-96E6-A0FF59333203}">
      <dgm:prSet/>
      <dgm:spPr/>
      <dgm:t>
        <a:bodyPr/>
        <a:lstStyle/>
        <a:p>
          <a:r>
            <a:rPr lang="hu-HU" dirty="0" smtClean="0"/>
            <a:t>A támogatás igénylő értesítése a HBB döntéséről, támogatásra javasoltak felszólítása a TK feltöltésére – HACS MSZ;  </a:t>
          </a:r>
          <a:endParaRPr lang="hu-HU" dirty="0"/>
        </a:p>
      </dgm:t>
    </dgm:pt>
    <dgm:pt modelId="{67EF27FC-7A87-45F2-B36D-B28E850931AE}" type="parTrans" cxnId="{395ACB01-C3F2-4EF9-858D-C4E4A410E705}">
      <dgm:prSet/>
      <dgm:spPr/>
      <dgm:t>
        <a:bodyPr/>
        <a:lstStyle/>
        <a:p>
          <a:endParaRPr lang="hu-HU"/>
        </a:p>
      </dgm:t>
    </dgm:pt>
    <dgm:pt modelId="{D80229AB-908D-425F-B256-AD59A74FCD1C}" type="sibTrans" cxnId="{395ACB01-C3F2-4EF9-858D-C4E4A410E705}">
      <dgm:prSet/>
      <dgm:spPr/>
      <dgm:t>
        <a:bodyPr/>
        <a:lstStyle/>
        <a:p>
          <a:endParaRPr lang="hu-HU"/>
        </a:p>
      </dgm:t>
    </dgm:pt>
    <dgm:pt modelId="{D5D86DA5-717A-4084-BE35-C2EEB0D8ECC7}">
      <dgm:prSet/>
      <dgm:spPr/>
      <dgm:t>
        <a:bodyPr/>
        <a:lstStyle/>
        <a:p>
          <a:endParaRPr lang="hu-HU"/>
        </a:p>
      </dgm:t>
    </dgm:pt>
    <dgm:pt modelId="{624F727D-ECDC-4731-A807-FDF90F7D1A78}" type="parTrans" cxnId="{B062FF1B-0C5A-4A12-BAA8-5D882B20D7B9}">
      <dgm:prSet/>
      <dgm:spPr/>
      <dgm:t>
        <a:bodyPr/>
        <a:lstStyle/>
        <a:p>
          <a:endParaRPr lang="hu-HU"/>
        </a:p>
      </dgm:t>
    </dgm:pt>
    <dgm:pt modelId="{C603E8B0-7411-4443-8869-6F82B1474D27}" type="sibTrans" cxnId="{B062FF1B-0C5A-4A12-BAA8-5D882B20D7B9}">
      <dgm:prSet/>
      <dgm:spPr/>
      <dgm:t>
        <a:bodyPr/>
        <a:lstStyle/>
        <a:p>
          <a:endParaRPr lang="hu-HU"/>
        </a:p>
      </dgm:t>
    </dgm:pt>
    <dgm:pt modelId="{9D47733F-FC3F-4787-BE64-3BC9DC24931A}">
      <dgm:prSet/>
      <dgm:spPr/>
      <dgm:t>
        <a:bodyPr/>
        <a:lstStyle/>
        <a:p>
          <a:r>
            <a:rPr lang="hu-HU" smtClean="0"/>
            <a:t>A HBB jegyzőkönyv benyújtása az IH-hoz a HACS vezetőjének  ellenjegyzését követő 30 napon belül - HACS MSZ</a:t>
          </a:r>
          <a:endParaRPr lang="hu-HU"/>
        </a:p>
      </dgm:t>
    </dgm:pt>
    <dgm:pt modelId="{D4FC1DAC-48F0-4A16-B720-DD51D24977B9}" type="parTrans" cxnId="{11D63A5B-040D-49E2-9FA4-10E1CCC3CABA}">
      <dgm:prSet/>
      <dgm:spPr/>
      <dgm:t>
        <a:bodyPr/>
        <a:lstStyle/>
        <a:p>
          <a:endParaRPr lang="hu-HU"/>
        </a:p>
      </dgm:t>
    </dgm:pt>
    <dgm:pt modelId="{42D6BFED-69FC-4BA7-8049-604510BD299B}" type="sibTrans" cxnId="{11D63A5B-040D-49E2-9FA4-10E1CCC3CABA}">
      <dgm:prSet/>
      <dgm:spPr/>
      <dgm:t>
        <a:bodyPr/>
        <a:lstStyle/>
        <a:p>
          <a:endParaRPr lang="hu-HU"/>
        </a:p>
      </dgm:t>
    </dgm:pt>
    <dgm:pt modelId="{70D6052F-3CDD-40EF-93FA-2B5C4B20A190}">
      <dgm:prSet/>
      <dgm:spPr/>
      <dgm:t>
        <a:bodyPr/>
        <a:lstStyle/>
        <a:p>
          <a:endParaRPr lang="hu-HU"/>
        </a:p>
      </dgm:t>
    </dgm:pt>
    <dgm:pt modelId="{213158CF-D551-409F-AAC4-308BD2D3DE50}" type="parTrans" cxnId="{5904FF69-3521-4263-9DCC-9934FF5C7969}">
      <dgm:prSet/>
      <dgm:spPr/>
      <dgm:t>
        <a:bodyPr/>
        <a:lstStyle/>
        <a:p>
          <a:endParaRPr lang="hu-HU"/>
        </a:p>
      </dgm:t>
    </dgm:pt>
    <dgm:pt modelId="{BF823D5B-4239-46E9-9973-BDD7E1E270F8}" type="sibTrans" cxnId="{5904FF69-3521-4263-9DCC-9934FF5C7969}">
      <dgm:prSet/>
      <dgm:spPr/>
      <dgm:t>
        <a:bodyPr/>
        <a:lstStyle/>
        <a:p>
          <a:endParaRPr lang="hu-HU"/>
        </a:p>
      </dgm:t>
    </dgm:pt>
    <dgm:pt modelId="{3E585296-646A-4C28-B14E-655C1CB35ACB}">
      <dgm:prSet/>
      <dgm:spPr/>
      <dgm:t>
        <a:bodyPr/>
        <a:lstStyle/>
        <a:p>
          <a:r>
            <a:rPr lang="hu-HU" dirty="0" smtClean="0"/>
            <a:t>A teljes támogatási kérelem rögzítése az egységes informatikai rendszerben – helyi kedvezményezett </a:t>
          </a:r>
          <a:endParaRPr lang="hu-HU" dirty="0"/>
        </a:p>
      </dgm:t>
    </dgm:pt>
    <dgm:pt modelId="{0DF73410-4C34-4976-BC5C-A33B7E73BE43}" type="parTrans" cxnId="{FF2C73F9-6553-4FCA-AE26-63FA3F7F5134}">
      <dgm:prSet/>
      <dgm:spPr/>
      <dgm:t>
        <a:bodyPr/>
        <a:lstStyle/>
        <a:p>
          <a:endParaRPr lang="hu-HU"/>
        </a:p>
      </dgm:t>
    </dgm:pt>
    <dgm:pt modelId="{9C07FA9B-A11D-490E-B83A-8013BF558FF7}" type="sibTrans" cxnId="{FF2C73F9-6553-4FCA-AE26-63FA3F7F5134}">
      <dgm:prSet/>
      <dgm:spPr/>
      <dgm:t>
        <a:bodyPr/>
        <a:lstStyle/>
        <a:p>
          <a:endParaRPr lang="hu-HU"/>
        </a:p>
      </dgm:t>
    </dgm:pt>
    <dgm:pt modelId="{E05BE83C-CE36-47EC-8862-EFF52147DEA9}">
      <dgm:prSet/>
      <dgm:spPr/>
      <dgm:t>
        <a:bodyPr/>
        <a:lstStyle/>
        <a:p>
          <a:endParaRPr lang="hu-HU"/>
        </a:p>
      </dgm:t>
    </dgm:pt>
    <dgm:pt modelId="{B12626DA-B838-425E-8ABE-F9F370E7BA0D}" type="parTrans" cxnId="{BE05B948-F6DC-4D5B-8D72-D187880BAE72}">
      <dgm:prSet/>
      <dgm:spPr/>
      <dgm:t>
        <a:bodyPr/>
        <a:lstStyle/>
        <a:p>
          <a:endParaRPr lang="hu-HU"/>
        </a:p>
      </dgm:t>
    </dgm:pt>
    <dgm:pt modelId="{647E2192-3B1B-4DFE-9361-5AEFE4816239}" type="sibTrans" cxnId="{BE05B948-F6DC-4D5B-8D72-D187880BAE72}">
      <dgm:prSet/>
      <dgm:spPr/>
      <dgm:t>
        <a:bodyPr/>
        <a:lstStyle/>
        <a:p>
          <a:endParaRPr lang="hu-HU"/>
        </a:p>
      </dgm:t>
    </dgm:pt>
    <dgm:pt modelId="{12A75D48-9905-4539-9383-CFA9D96D3D8C}">
      <dgm:prSet/>
      <dgm:spPr/>
      <dgm:t>
        <a:bodyPr/>
        <a:lstStyle/>
        <a:p>
          <a:r>
            <a:rPr lang="hu-HU" smtClean="0"/>
            <a:t>Végső ellenőrzés, hiánypótlás, TSZ - IH </a:t>
          </a:r>
          <a:endParaRPr lang="hu-HU"/>
        </a:p>
      </dgm:t>
    </dgm:pt>
    <dgm:pt modelId="{775068B2-B2E0-4811-B0C0-FC71D35AA758}" type="parTrans" cxnId="{2712E88A-902A-4F9A-A4DB-7D310B506B86}">
      <dgm:prSet/>
      <dgm:spPr/>
      <dgm:t>
        <a:bodyPr/>
        <a:lstStyle/>
        <a:p>
          <a:endParaRPr lang="hu-HU"/>
        </a:p>
      </dgm:t>
    </dgm:pt>
    <dgm:pt modelId="{F36C2DB9-D2F5-414C-BD7F-A2B7427BD530}" type="sibTrans" cxnId="{2712E88A-902A-4F9A-A4DB-7D310B506B86}">
      <dgm:prSet/>
      <dgm:spPr/>
      <dgm:t>
        <a:bodyPr/>
        <a:lstStyle/>
        <a:p>
          <a:endParaRPr lang="hu-HU"/>
        </a:p>
      </dgm:t>
    </dgm:pt>
    <dgm:pt modelId="{94A51EEC-D81B-4841-999C-5F55301967C2}" type="pres">
      <dgm:prSet presAssocID="{E9821A5F-0773-45F9-968B-43EBFD3C1BB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27758949-00FA-46C7-8049-EF01649FDE37}" type="pres">
      <dgm:prSet presAssocID="{0B1CF630-6615-4BF6-97D2-5BC963752360}" presName="composite" presStyleCnt="0"/>
      <dgm:spPr/>
    </dgm:pt>
    <dgm:pt modelId="{674A3F7C-DF75-40BD-A4E1-E7A4CFCFF0FB}" type="pres">
      <dgm:prSet presAssocID="{0B1CF630-6615-4BF6-97D2-5BC963752360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B45B69F-F503-4148-AC2B-081EC2696714}" type="pres">
      <dgm:prSet presAssocID="{0B1CF630-6615-4BF6-97D2-5BC963752360}" presName="descendantText" presStyleLbl="alignAcc1" presStyleIdx="0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59E92F2-2E9B-418A-AE35-F1CB0ABA5578}" type="pres">
      <dgm:prSet presAssocID="{9FB2AC13-6BEC-47BE-AA3D-2601A8BDACBE}" presName="sp" presStyleCnt="0"/>
      <dgm:spPr/>
    </dgm:pt>
    <dgm:pt modelId="{744F3A95-6B7E-4D10-95FC-BC6BFEC74A25}" type="pres">
      <dgm:prSet presAssocID="{9D62035B-565A-4643-9316-2A5CC3B6C462}" presName="composite" presStyleCnt="0"/>
      <dgm:spPr/>
    </dgm:pt>
    <dgm:pt modelId="{43543D2D-34F4-4F3F-9EE9-220D0244EB41}" type="pres">
      <dgm:prSet presAssocID="{9D62035B-565A-4643-9316-2A5CC3B6C462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5F62F68-5213-4145-9A5E-5F55D0CE1A88}" type="pres">
      <dgm:prSet presAssocID="{9D62035B-565A-4643-9316-2A5CC3B6C462}" presName="descendantText" presStyleLbl="alignAcc1" presStyleIdx="1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CC5D0D0-63DB-4EA2-9722-70DF9813E0D4}" type="pres">
      <dgm:prSet presAssocID="{F4FD781C-1B25-4EEF-AA32-33F42269BAEC}" presName="sp" presStyleCnt="0"/>
      <dgm:spPr/>
    </dgm:pt>
    <dgm:pt modelId="{98677B12-A3EC-4F09-99BB-37B4F3B27BD1}" type="pres">
      <dgm:prSet presAssocID="{BEE3152A-706F-4E4D-871F-76BB3ECC102B}" presName="composite" presStyleCnt="0"/>
      <dgm:spPr/>
    </dgm:pt>
    <dgm:pt modelId="{5E823348-9739-4197-BCF4-56CEA0A6312B}" type="pres">
      <dgm:prSet presAssocID="{BEE3152A-706F-4E4D-871F-76BB3ECC102B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484E501-36F4-404C-A786-D79185F831B0}" type="pres">
      <dgm:prSet presAssocID="{BEE3152A-706F-4E4D-871F-76BB3ECC102B}" presName="descendantText" presStyleLbl="alignAcc1" presStyleIdx="2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E21DE51-3336-4F97-B6EB-B6FB001FC59B}" type="pres">
      <dgm:prSet presAssocID="{2B6FDA43-7FD7-446A-80EF-0C19E1EDDCDD}" presName="sp" presStyleCnt="0"/>
      <dgm:spPr/>
    </dgm:pt>
    <dgm:pt modelId="{AFE6DCF8-8166-4317-AE11-28213D36A287}" type="pres">
      <dgm:prSet presAssocID="{E66CFC27-FC79-462C-840F-2226AE98A5DE}" presName="composite" presStyleCnt="0"/>
      <dgm:spPr/>
    </dgm:pt>
    <dgm:pt modelId="{50D97A46-EDC8-415A-9B5A-086EACFECDAD}" type="pres">
      <dgm:prSet presAssocID="{E66CFC27-FC79-462C-840F-2226AE98A5DE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0C97CC6-1BA9-4F63-88C8-D91B771070C7}" type="pres">
      <dgm:prSet presAssocID="{E66CFC27-FC79-462C-840F-2226AE98A5DE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DC1B5A7-4200-4C10-B030-BB679BC53ED5}" type="pres">
      <dgm:prSet presAssocID="{CCC17A1F-86C6-4F72-AA77-56DFC26A173A}" presName="sp" presStyleCnt="0"/>
      <dgm:spPr/>
    </dgm:pt>
    <dgm:pt modelId="{0ED41A19-64BB-43EB-878B-D97E47491042}" type="pres">
      <dgm:prSet presAssocID="{D5D86DA5-717A-4084-BE35-C2EEB0D8ECC7}" presName="composite" presStyleCnt="0"/>
      <dgm:spPr/>
    </dgm:pt>
    <dgm:pt modelId="{0C2096B8-FF90-49EB-881B-D9859A0A31BE}" type="pres">
      <dgm:prSet presAssocID="{D5D86DA5-717A-4084-BE35-C2EEB0D8ECC7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DFC5ED9-82C9-4BBB-B195-953B9E96CFD9}" type="pres">
      <dgm:prSet presAssocID="{D5D86DA5-717A-4084-BE35-C2EEB0D8ECC7}" presName="descendantText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9C75B6A-A789-4BBC-B5F6-A3B61EE12125}" type="pres">
      <dgm:prSet presAssocID="{C603E8B0-7411-4443-8869-6F82B1474D27}" presName="sp" presStyleCnt="0"/>
      <dgm:spPr/>
    </dgm:pt>
    <dgm:pt modelId="{8492E773-E643-42C9-8CFC-FC34E562AE64}" type="pres">
      <dgm:prSet presAssocID="{70D6052F-3CDD-40EF-93FA-2B5C4B20A190}" presName="composite" presStyleCnt="0"/>
      <dgm:spPr/>
    </dgm:pt>
    <dgm:pt modelId="{FABD166F-8A21-4253-8C36-3FD537E5C404}" type="pres">
      <dgm:prSet presAssocID="{70D6052F-3CDD-40EF-93FA-2B5C4B20A190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8222173-158A-48E6-9D68-E9CB6EBA76CD}" type="pres">
      <dgm:prSet presAssocID="{70D6052F-3CDD-40EF-93FA-2B5C4B20A190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F046DDC-768C-4DC2-A9B9-4CF8B10BA1FA}" type="pres">
      <dgm:prSet presAssocID="{BF823D5B-4239-46E9-9973-BDD7E1E270F8}" presName="sp" presStyleCnt="0"/>
      <dgm:spPr/>
    </dgm:pt>
    <dgm:pt modelId="{4F3174D7-F437-4C89-9EAF-ABB0940B686A}" type="pres">
      <dgm:prSet presAssocID="{E05BE83C-CE36-47EC-8862-EFF52147DEA9}" presName="composite" presStyleCnt="0"/>
      <dgm:spPr/>
    </dgm:pt>
    <dgm:pt modelId="{D52B76AF-1641-483C-A4FE-D4030D225A1C}" type="pres">
      <dgm:prSet presAssocID="{E05BE83C-CE36-47EC-8862-EFF52147DEA9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C81CB02-73E9-4532-8A76-654FECC7A310}" type="pres">
      <dgm:prSet presAssocID="{E05BE83C-CE36-47EC-8862-EFF52147DEA9}" presName="descendantText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7E32AA90-D0B1-4E2C-9900-45C14EDCBA32}" type="presOf" srcId="{E9821A5F-0773-45F9-968B-43EBFD3C1BB9}" destId="{94A51EEC-D81B-4841-999C-5F55301967C2}" srcOrd="0" destOrd="0" presId="urn:microsoft.com/office/officeart/2005/8/layout/chevron2"/>
    <dgm:cxn modelId="{04A3D6EA-3DB8-4702-BB1D-37A20E4DA9FA}" srcId="{9D62035B-565A-4643-9316-2A5CC3B6C462}" destId="{2A51B256-4246-4505-AF2F-5D75A819266C}" srcOrd="0" destOrd="0" parTransId="{09ABD84B-04D8-4528-9D86-C2433693FFF6}" sibTransId="{BE7B7BE3-F0F8-4F72-B74E-70FC59F86B27}"/>
    <dgm:cxn modelId="{2712E88A-902A-4F9A-A4DB-7D310B506B86}" srcId="{E05BE83C-CE36-47EC-8862-EFF52147DEA9}" destId="{12A75D48-9905-4539-9383-CFA9D96D3D8C}" srcOrd="0" destOrd="0" parTransId="{775068B2-B2E0-4811-B0C0-FC71D35AA758}" sibTransId="{F36C2DB9-D2F5-414C-BD7F-A2B7427BD530}"/>
    <dgm:cxn modelId="{F8E40FC4-878A-4129-9ADD-866CDEE7A50A}" type="presOf" srcId="{70D6052F-3CDD-40EF-93FA-2B5C4B20A190}" destId="{FABD166F-8A21-4253-8C36-3FD537E5C404}" srcOrd="0" destOrd="0" presId="urn:microsoft.com/office/officeart/2005/8/layout/chevron2"/>
    <dgm:cxn modelId="{086039D5-2DC1-4169-8164-8462362A456D}" srcId="{E9821A5F-0773-45F9-968B-43EBFD3C1BB9}" destId="{9D62035B-565A-4643-9316-2A5CC3B6C462}" srcOrd="1" destOrd="0" parTransId="{01E9C5D4-AA12-422E-B25B-40677910D8DF}" sibTransId="{F4FD781C-1B25-4EEF-AA32-33F42269BAEC}"/>
    <dgm:cxn modelId="{3E8FAAFA-F6B3-4D2B-9121-224D2EE44FC6}" srcId="{E9821A5F-0773-45F9-968B-43EBFD3C1BB9}" destId="{0B1CF630-6615-4BF6-97D2-5BC963752360}" srcOrd="0" destOrd="0" parTransId="{06F759C6-3FB8-43F8-9166-6BC7880A90A4}" sibTransId="{9FB2AC13-6BEC-47BE-AA3D-2601A8BDACBE}"/>
    <dgm:cxn modelId="{9043DB93-76E7-4B40-BA26-AF24C664A4EA}" type="presOf" srcId="{E66CFC27-FC79-462C-840F-2226AE98A5DE}" destId="{50D97A46-EDC8-415A-9B5A-086EACFECDAD}" srcOrd="0" destOrd="0" presId="urn:microsoft.com/office/officeart/2005/8/layout/chevron2"/>
    <dgm:cxn modelId="{C163D2E0-3AF1-4299-A0C0-347B237F65E9}" type="presOf" srcId="{D5D86DA5-717A-4084-BE35-C2EEB0D8ECC7}" destId="{0C2096B8-FF90-49EB-881B-D9859A0A31BE}" srcOrd="0" destOrd="0" presId="urn:microsoft.com/office/officeart/2005/8/layout/chevron2"/>
    <dgm:cxn modelId="{63B4FE42-92AE-4468-9DC3-3EB85F11C02A}" srcId="{E9821A5F-0773-45F9-968B-43EBFD3C1BB9}" destId="{E66CFC27-FC79-462C-840F-2226AE98A5DE}" srcOrd="3" destOrd="0" parTransId="{E39C22C4-A0B7-4568-B64F-2D700D3CF5AC}" sibTransId="{CCC17A1F-86C6-4F72-AA77-56DFC26A173A}"/>
    <dgm:cxn modelId="{82F1949F-E44B-4BED-A297-65E790EF0C64}" type="presOf" srcId="{12A75D48-9905-4539-9383-CFA9D96D3D8C}" destId="{1C81CB02-73E9-4532-8A76-654FECC7A310}" srcOrd="0" destOrd="0" presId="urn:microsoft.com/office/officeart/2005/8/layout/chevron2"/>
    <dgm:cxn modelId="{B0768AD1-0F9E-46A3-875E-700E8B981C55}" type="presOf" srcId="{D72294D7-6C8D-4F65-AB25-D1BBEA84E900}" destId="{7B45B69F-F503-4148-AC2B-081EC2696714}" srcOrd="0" destOrd="0" presId="urn:microsoft.com/office/officeart/2005/8/layout/chevron2"/>
    <dgm:cxn modelId="{FF2C73F9-6553-4FCA-AE26-63FA3F7F5134}" srcId="{70D6052F-3CDD-40EF-93FA-2B5C4B20A190}" destId="{3E585296-646A-4C28-B14E-655C1CB35ACB}" srcOrd="0" destOrd="0" parTransId="{0DF73410-4C34-4976-BC5C-A33B7E73BE43}" sibTransId="{9C07FA9B-A11D-490E-B83A-8013BF558FF7}"/>
    <dgm:cxn modelId="{395ACB01-C3F2-4EF9-858D-C4E4A410E705}" srcId="{E66CFC27-FC79-462C-840F-2226AE98A5DE}" destId="{C5DFC6E2-725F-4FEB-96E6-A0FF59333203}" srcOrd="0" destOrd="0" parTransId="{67EF27FC-7A87-45F2-B36D-B28E850931AE}" sibTransId="{D80229AB-908D-425F-B256-AD59A74FCD1C}"/>
    <dgm:cxn modelId="{11D63A5B-040D-49E2-9FA4-10E1CCC3CABA}" srcId="{D5D86DA5-717A-4084-BE35-C2EEB0D8ECC7}" destId="{9D47733F-FC3F-4787-BE64-3BC9DC24931A}" srcOrd="0" destOrd="0" parTransId="{D4FC1DAC-48F0-4A16-B720-DD51D24977B9}" sibTransId="{42D6BFED-69FC-4BA7-8049-604510BD299B}"/>
    <dgm:cxn modelId="{BE05B948-F6DC-4D5B-8D72-D187880BAE72}" srcId="{E9821A5F-0773-45F9-968B-43EBFD3C1BB9}" destId="{E05BE83C-CE36-47EC-8862-EFF52147DEA9}" srcOrd="6" destOrd="0" parTransId="{B12626DA-B838-425E-8ABE-F9F370E7BA0D}" sibTransId="{647E2192-3B1B-4DFE-9361-5AEFE4816239}"/>
    <dgm:cxn modelId="{18EE2258-0F95-410C-8534-129935C9BCE5}" type="presOf" srcId="{CCAF9486-A2BF-4787-9059-D11904A15EFC}" destId="{5484E501-36F4-404C-A786-D79185F831B0}" srcOrd="0" destOrd="0" presId="urn:microsoft.com/office/officeart/2005/8/layout/chevron2"/>
    <dgm:cxn modelId="{F1ED5F08-8849-4266-AC66-859AB9AEAF28}" srcId="{0B1CF630-6615-4BF6-97D2-5BC963752360}" destId="{D72294D7-6C8D-4F65-AB25-D1BBEA84E900}" srcOrd="0" destOrd="0" parTransId="{FCE64E24-5C93-46EF-8958-AB321098B5B3}" sibTransId="{10DD5A30-2B33-4B55-9271-237B9FE325B0}"/>
    <dgm:cxn modelId="{A387F060-9BA6-447F-957C-E91C3C58AD43}" type="presOf" srcId="{E05BE83C-CE36-47EC-8862-EFF52147DEA9}" destId="{D52B76AF-1641-483C-A4FE-D4030D225A1C}" srcOrd="0" destOrd="0" presId="urn:microsoft.com/office/officeart/2005/8/layout/chevron2"/>
    <dgm:cxn modelId="{3BEEED81-7A3C-4039-B79D-9F7FA2844F86}" type="presOf" srcId="{2A51B256-4246-4505-AF2F-5D75A819266C}" destId="{C5F62F68-5213-4145-9A5E-5F55D0CE1A88}" srcOrd="0" destOrd="0" presId="urn:microsoft.com/office/officeart/2005/8/layout/chevron2"/>
    <dgm:cxn modelId="{39C8873E-D607-42C4-B099-84C132EBE5CB}" type="presOf" srcId="{0B1CF630-6615-4BF6-97D2-5BC963752360}" destId="{674A3F7C-DF75-40BD-A4E1-E7A4CFCFF0FB}" srcOrd="0" destOrd="0" presId="urn:microsoft.com/office/officeart/2005/8/layout/chevron2"/>
    <dgm:cxn modelId="{B062FF1B-0C5A-4A12-BAA8-5D882B20D7B9}" srcId="{E9821A5F-0773-45F9-968B-43EBFD3C1BB9}" destId="{D5D86DA5-717A-4084-BE35-C2EEB0D8ECC7}" srcOrd="4" destOrd="0" parTransId="{624F727D-ECDC-4731-A807-FDF90F7D1A78}" sibTransId="{C603E8B0-7411-4443-8869-6F82B1474D27}"/>
    <dgm:cxn modelId="{5904FF69-3521-4263-9DCC-9934FF5C7969}" srcId="{E9821A5F-0773-45F9-968B-43EBFD3C1BB9}" destId="{70D6052F-3CDD-40EF-93FA-2B5C4B20A190}" srcOrd="5" destOrd="0" parTransId="{213158CF-D551-409F-AAC4-308BD2D3DE50}" sibTransId="{BF823D5B-4239-46E9-9973-BDD7E1E270F8}"/>
    <dgm:cxn modelId="{D1022E54-C8B4-4DA5-8A5E-F1CF5B209CFF}" type="presOf" srcId="{BEE3152A-706F-4E4D-871F-76BB3ECC102B}" destId="{5E823348-9739-4197-BCF4-56CEA0A6312B}" srcOrd="0" destOrd="0" presId="urn:microsoft.com/office/officeart/2005/8/layout/chevron2"/>
    <dgm:cxn modelId="{9D5ACED8-A347-4DAC-A420-C8710971C238}" srcId="{BEE3152A-706F-4E4D-871F-76BB3ECC102B}" destId="{CCAF9486-A2BF-4787-9059-D11904A15EFC}" srcOrd="0" destOrd="0" parTransId="{86F45001-FA4C-42F0-A3BC-6F9ECCDC82A3}" sibTransId="{CFE4BE48-DAD9-4E5A-819C-26CA157F21D2}"/>
    <dgm:cxn modelId="{1B46D72D-D10E-4BCD-93E8-4887E92D3503}" type="presOf" srcId="{9D47733F-FC3F-4787-BE64-3BC9DC24931A}" destId="{ADFC5ED9-82C9-4BBB-B195-953B9E96CFD9}" srcOrd="0" destOrd="0" presId="urn:microsoft.com/office/officeart/2005/8/layout/chevron2"/>
    <dgm:cxn modelId="{D3D49C94-1BEE-4F12-9D13-C9C2F49464C6}" type="presOf" srcId="{9D62035B-565A-4643-9316-2A5CC3B6C462}" destId="{43543D2D-34F4-4F3F-9EE9-220D0244EB41}" srcOrd="0" destOrd="0" presId="urn:microsoft.com/office/officeart/2005/8/layout/chevron2"/>
    <dgm:cxn modelId="{103A8EAC-4B6D-46E1-B48C-681B92495909}" type="presOf" srcId="{3E585296-646A-4C28-B14E-655C1CB35ACB}" destId="{D8222173-158A-48E6-9D68-E9CB6EBA76CD}" srcOrd="0" destOrd="0" presId="urn:microsoft.com/office/officeart/2005/8/layout/chevron2"/>
    <dgm:cxn modelId="{F39068AB-BCB7-43F9-A87B-93905F4FB121}" type="presOf" srcId="{C5DFC6E2-725F-4FEB-96E6-A0FF59333203}" destId="{60C97CC6-1BA9-4F63-88C8-D91B771070C7}" srcOrd="0" destOrd="0" presId="urn:microsoft.com/office/officeart/2005/8/layout/chevron2"/>
    <dgm:cxn modelId="{C054C3F8-E4E6-4403-88FC-BC671881B981}" srcId="{E9821A5F-0773-45F9-968B-43EBFD3C1BB9}" destId="{BEE3152A-706F-4E4D-871F-76BB3ECC102B}" srcOrd="2" destOrd="0" parTransId="{517CF685-5C66-47F7-8132-5CC8DAD9DC42}" sibTransId="{2B6FDA43-7FD7-446A-80EF-0C19E1EDDCDD}"/>
    <dgm:cxn modelId="{2B93A651-7655-48F7-AC48-CE838E9E8670}" type="presParOf" srcId="{94A51EEC-D81B-4841-999C-5F55301967C2}" destId="{27758949-00FA-46C7-8049-EF01649FDE37}" srcOrd="0" destOrd="0" presId="urn:microsoft.com/office/officeart/2005/8/layout/chevron2"/>
    <dgm:cxn modelId="{7CE1692E-A547-4060-B965-61055611E581}" type="presParOf" srcId="{27758949-00FA-46C7-8049-EF01649FDE37}" destId="{674A3F7C-DF75-40BD-A4E1-E7A4CFCFF0FB}" srcOrd="0" destOrd="0" presId="urn:microsoft.com/office/officeart/2005/8/layout/chevron2"/>
    <dgm:cxn modelId="{4E098A81-0FE4-4B7B-BF17-9FFA25763301}" type="presParOf" srcId="{27758949-00FA-46C7-8049-EF01649FDE37}" destId="{7B45B69F-F503-4148-AC2B-081EC2696714}" srcOrd="1" destOrd="0" presId="urn:microsoft.com/office/officeart/2005/8/layout/chevron2"/>
    <dgm:cxn modelId="{802CA0BA-98EC-4E8C-8822-72D7C011B293}" type="presParOf" srcId="{94A51EEC-D81B-4841-999C-5F55301967C2}" destId="{359E92F2-2E9B-418A-AE35-F1CB0ABA5578}" srcOrd="1" destOrd="0" presId="urn:microsoft.com/office/officeart/2005/8/layout/chevron2"/>
    <dgm:cxn modelId="{1B1702B8-E1BE-4D3C-A66D-31EECDECD5EB}" type="presParOf" srcId="{94A51EEC-D81B-4841-999C-5F55301967C2}" destId="{744F3A95-6B7E-4D10-95FC-BC6BFEC74A25}" srcOrd="2" destOrd="0" presId="urn:microsoft.com/office/officeart/2005/8/layout/chevron2"/>
    <dgm:cxn modelId="{20BE1BF7-0D0A-4D8C-89B3-AD8ABDF54A5F}" type="presParOf" srcId="{744F3A95-6B7E-4D10-95FC-BC6BFEC74A25}" destId="{43543D2D-34F4-4F3F-9EE9-220D0244EB41}" srcOrd="0" destOrd="0" presId="urn:microsoft.com/office/officeart/2005/8/layout/chevron2"/>
    <dgm:cxn modelId="{C09891A6-6A51-455B-9C9F-25F2FE11FA85}" type="presParOf" srcId="{744F3A95-6B7E-4D10-95FC-BC6BFEC74A25}" destId="{C5F62F68-5213-4145-9A5E-5F55D0CE1A88}" srcOrd="1" destOrd="0" presId="urn:microsoft.com/office/officeart/2005/8/layout/chevron2"/>
    <dgm:cxn modelId="{EBE72E5C-572B-4C8A-A8AE-7CB6F7D89DED}" type="presParOf" srcId="{94A51EEC-D81B-4841-999C-5F55301967C2}" destId="{ACC5D0D0-63DB-4EA2-9722-70DF9813E0D4}" srcOrd="3" destOrd="0" presId="urn:microsoft.com/office/officeart/2005/8/layout/chevron2"/>
    <dgm:cxn modelId="{4121C5AE-E2EF-4830-8898-5393A85473FD}" type="presParOf" srcId="{94A51EEC-D81B-4841-999C-5F55301967C2}" destId="{98677B12-A3EC-4F09-99BB-37B4F3B27BD1}" srcOrd="4" destOrd="0" presId="urn:microsoft.com/office/officeart/2005/8/layout/chevron2"/>
    <dgm:cxn modelId="{07C06158-E819-47BE-9BB2-15323A3BD0D1}" type="presParOf" srcId="{98677B12-A3EC-4F09-99BB-37B4F3B27BD1}" destId="{5E823348-9739-4197-BCF4-56CEA0A6312B}" srcOrd="0" destOrd="0" presId="urn:microsoft.com/office/officeart/2005/8/layout/chevron2"/>
    <dgm:cxn modelId="{339A6601-FE27-433E-A43C-B954C223908F}" type="presParOf" srcId="{98677B12-A3EC-4F09-99BB-37B4F3B27BD1}" destId="{5484E501-36F4-404C-A786-D79185F831B0}" srcOrd="1" destOrd="0" presId="urn:microsoft.com/office/officeart/2005/8/layout/chevron2"/>
    <dgm:cxn modelId="{23FE04F3-8EE5-4B9B-BD21-B328B1EA59A8}" type="presParOf" srcId="{94A51EEC-D81B-4841-999C-5F55301967C2}" destId="{BE21DE51-3336-4F97-B6EB-B6FB001FC59B}" srcOrd="5" destOrd="0" presId="urn:microsoft.com/office/officeart/2005/8/layout/chevron2"/>
    <dgm:cxn modelId="{480EC1F3-1F3B-42DA-AA9D-8181963CE429}" type="presParOf" srcId="{94A51EEC-D81B-4841-999C-5F55301967C2}" destId="{AFE6DCF8-8166-4317-AE11-28213D36A287}" srcOrd="6" destOrd="0" presId="urn:microsoft.com/office/officeart/2005/8/layout/chevron2"/>
    <dgm:cxn modelId="{1E4BE1C7-7E10-4D69-B2AD-B6D0FCAFC643}" type="presParOf" srcId="{AFE6DCF8-8166-4317-AE11-28213D36A287}" destId="{50D97A46-EDC8-415A-9B5A-086EACFECDAD}" srcOrd="0" destOrd="0" presId="urn:microsoft.com/office/officeart/2005/8/layout/chevron2"/>
    <dgm:cxn modelId="{B8FA08FA-F16A-45F5-B8CE-36016481D9FC}" type="presParOf" srcId="{AFE6DCF8-8166-4317-AE11-28213D36A287}" destId="{60C97CC6-1BA9-4F63-88C8-D91B771070C7}" srcOrd="1" destOrd="0" presId="urn:microsoft.com/office/officeart/2005/8/layout/chevron2"/>
    <dgm:cxn modelId="{837E2B76-8447-41B0-AE81-E4C84D00E1C9}" type="presParOf" srcId="{94A51EEC-D81B-4841-999C-5F55301967C2}" destId="{CDC1B5A7-4200-4C10-B030-BB679BC53ED5}" srcOrd="7" destOrd="0" presId="urn:microsoft.com/office/officeart/2005/8/layout/chevron2"/>
    <dgm:cxn modelId="{5E20DDCA-B8F1-49B6-8AE8-277AA817C6DC}" type="presParOf" srcId="{94A51EEC-D81B-4841-999C-5F55301967C2}" destId="{0ED41A19-64BB-43EB-878B-D97E47491042}" srcOrd="8" destOrd="0" presId="urn:microsoft.com/office/officeart/2005/8/layout/chevron2"/>
    <dgm:cxn modelId="{FA2DED7B-16ED-40C2-B3D9-F0B49A71653C}" type="presParOf" srcId="{0ED41A19-64BB-43EB-878B-D97E47491042}" destId="{0C2096B8-FF90-49EB-881B-D9859A0A31BE}" srcOrd="0" destOrd="0" presId="urn:microsoft.com/office/officeart/2005/8/layout/chevron2"/>
    <dgm:cxn modelId="{14223834-377C-4F26-AA34-C610737FF425}" type="presParOf" srcId="{0ED41A19-64BB-43EB-878B-D97E47491042}" destId="{ADFC5ED9-82C9-4BBB-B195-953B9E96CFD9}" srcOrd="1" destOrd="0" presId="urn:microsoft.com/office/officeart/2005/8/layout/chevron2"/>
    <dgm:cxn modelId="{8F28789E-A907-4CDD-8F80-5C2AA7646698}" type="presParOf" srcId="{94A51EEC-D81B-4841-999C-5F55301967C2}" destId="{79C75B6A-A789-4BBC-B5F6-A3B61EE12125}" srcOrd="9" destOrd="0" presId="urn:microsoft.com/office/officeart/2005/8/layout/chevron2"/>
    <dgm:cxn modelId="{8B307832-2BC6-41F1-B08C-C46A3DE44907}" type="presParOf" srcId="{94A51EEC-D81B-4841-999C-5F55301967C2}" destId="{8492E773-E643-42C9-8CFC-FC34E562AE64}" srcOrd="10" destOrd="0" presId="urn:microsoft.com/office/officeart/2005/8/layout/chevron2"/>
    <dgm:cxn modelId="{A09B7050-2F28-4DE7-BD73-FB861F88013E}" type="presParOf" srcId="{8492E773-E643-42C9-8CFC-FC34E562AE64}" destId="{FABD166F-8A21-4253-8C36-3FD537E5C404}" srcOrd="0" destOrd="0" presId="urn:microsoft.com/office/officeart/2005/8/layout/chevron2"/>
    <dgm:cxn modelId="{B2465804-3335-4275-A2B3-A3D41D8D92E0}" type="presParOf" srcId="{8492E773-E643-42C9-8CFC-FC34E562AE64}" destId="{D8222173-158A-48E6-9D68-E9CB6EBA76CD}" srcOrd="1" destOrd="0" presId="urn:microsoft.com/office/officeart/2005/8/layout/chevron2"/>
    <dgm:cxn modelId="{3FD4F172-33AB-4D76-976C-7ED2D3AE0E4C}" type="presParOf" srcId="{94A51EEC-D81B-4841-999C-5F55301967C2}" destId="{EF046DDC-768C-4DC2-A9B9-4CF8B10BA1FA}" srcOrd="11" destOrd="0" presId="urn:microsoft.com/office/officeart/2005/8/layout/chevron2"/>
    <dgm:cxn modelId="{C0873F81-6415-4690-9E2C-26A35379D750}" type="presParOf" srcId="{94A51EEC-D81B-4841-999C-5F55301967C2}" destId="{4F3174D7-F437-4C89-9EAF-ABB0940B686A}" srcOrd="12" destOrd="0" presId="urn:microsoft.com/office/officeart/2005/8/layout/chevron2"/>
    <dgm:cxn modelId="{738FF17D-754B-4D8F-9D4F-EE6C8A708ABF}" type="presParOf" srcId="{4F3174D7-F437-4C89-9EAF-ABB0940B686A}" destId="{D52B76AF-1641-483C-A4FE-D4030D225A1C}" srcOrd="0" destOrd="0" presId="urn:microsoft.com/office/officeart/2005/8/layout/chevron2"/>
    <dgm:cxn modelId="{0444002F-B912-4B7A-A40D-63DD6A11D8A2}" type="presParOf" srcId="{4F3174D7-F437-4C89-9EAF-ABB0940B686A}" destId="{1C81CB02-73E9-4532-8A76-654FECC7A31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4A3F7C-DF75-40BD-A4E1-E7A4CFCFF0FB}">
      <dsp:nvSpPr>
        <dsp:cNvPr id="0" name=""/>
        <dsp:cNvSpPr/>
      </dsp:nvSpPr>
      <dsp:spPr>
        <a:xfrm rot="5400000">
          <a:off x="-107900" y="108620"/>
          <a:ext cx="719336" cy="5035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100" kern="1200"/>
        </a:p>
      </dsp:txBody>
      <dsp:txXfrm rot="-5400000">
        <a:off x="1" y="252488"/>
        <a:ext cx="503535" cy="215801"/>
      </dsp:txXfrm>
    </dsp:sp>
    <dsp:sp modelId="{7B45B69F-F503-4148-AC2B-081EC2696714}">
      <dsp:nvSpPr>
        <dsp:cNvPr id="0" name=""/>
        <dsp:cNvSpPr/>
      </dsp:nvSpPr>
      <dsp:spPr>
        <a:xfrm rot="5400000">
          <a:off x="4132783" y="-3628528"/>
          <a:ext cx="467568" cy="77260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400" kern="1200" dirty="0" smtClean="0"/>
            <a:t>Értékelési lap elkészítése, a HBB elé terjesztése (felterjesztési lista) – HACS MSZ; </a:t>
          </a:r>
          <a:endParaRPr lang="hu-HU" sz="1400" kern="1200" dirty="0"/>
        </a:p>
      </dsp:txBody>
      <dsp:txXfrm rot="-5400000">
        <a:off x="503536" y="23544"/>
        <a:ext cx="7703239" cy="421918"/>
      </dsp:txXfrm>
    </dsp:sp>
    <dsp:sp modelId="{43543D2D-34F4-4F3F-9EE9-220D0244EB41}">
      <dsp:nvSpPr>
        <dsp:cNvPr id="0" name=""/>
        <dsp:cNvSpPr/>
      </dsp:nvSpPr>
      <dsp:spPr>
        <a:xfrm rot="5400000">
          <a:off x="-107900" y="742818"/>
          <a:ext cx="719336" cy="5035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100" kern="1200"/>
        </a:p>
      </dsp:txBody>
      <dsp:txXfrm rot="-5400000">
        <a:off x="1" y="886686"/>
        <a:ext cx="503535" cy="215801"/>
      </dsp:txXfrm>
    </dsp:sp>
    <dsp:sp modelId="{C5F62F68-5213-4145-9A5E-5F55D0CE1A88}">
      <dsp:nvSpPr>
        <dsp:cNvPr id="0" name=""/>
        <dsp:cNvSpPr/>
      </dsp:nvSpPr>
      <dsp:spPr>
        <a:xfrm rot="5400000">
          <a:off x="4132783" y="-2994330"/>
          <a:ext cx="467568" cy="77260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400" kern="1200" dirty="0" smtClean="0"/>
            <a:t>HBB döntés ( lista készítés) </a:t>
          </a:r>
          <a:endParaRPr lang="hu-HU" sz="1400" kern="1200" dirty="0"/>
        </a:p>
      </dsp:txBody>
      <dsp:txXfrm rot="-5400000">
        <a:off x="503536" y="657742"/>
        <a:ext cx="7703239" cy="421918"/>
      </dsp:txXfrm>
    </dsp:sp>
    <dsp:sp modelId="{5E823348-9739-4197-BCF4-56CEA0A6312B}">
      <dsp:nvSpPr>
        <dsp:cNvPr id="0" name=""/>
        <dsp:cNvSpPr/>
      </dsp:nvSpPr>
      <dsp:spPr>
        <a:xfrm rot="5400000">
          <a:off x="-107900" y="1377015"/>
          <a:ext cx="719336" cy="5035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100" kern="1200"/>
        </a:p>
      </dsp:txBody>
      <dsp:txXfrm rot="-5400000">
        <a:off x="1" y="1520883"/>
        <a:ext cx="503535" cy="215801"/>
      </dsp:txXfrm>
    </dsp:sp>
    <dsp:sp modelId="{5484E501-36F4-404C-A786-D79185F831B0}">
      <dsp:nvSpPr>
        <dsp:cNvPr id="0" name=""/>
        <dsp:cNvSpPr/>
      </dsp:nvSpPr>
      <dsp:spPr>
        <a:xfrm rot="5400000">
          <a:off x="4132783" y="-2360132"/>
          <a:ext cx="467568" cy="77260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400" kern="1200" dirty="0" smtClean="0"/>
            <a:t>A jegyzőkönyv (a HBB elutasító döntése és támogató javaslatai) ellenjegyzése – HACS vezetője; </a:t>
          </a:r>
          <a:endParaRPr lang="hu-HU" sz="1400" kern="1200" dirty="0"/>
        </a:p>
      </dsp:txBody>
      <dsp:txXfrm rot="-5400000">
        <a:off x="503536" y="1291940"/>
        <a:ext cx="7703239" cy="421918"/>
      </dsp:txXfrm>
    </dsp:sp>
    <dsp:sp modelId="{50D97A46-EDC8-415A-9B5A-086EACFECDAD}">
      <dsp:nvSpPr>
        <dsp:cNvPr id="0" name=""/>
        <dsp:cNvSpPr/>
      </dsp:nvSpPr>
      <dsp:spPr>
        <a:xfrm rot="5400000">
          <a:off x="-107900" y="2011213"/>
          <a:ext cx="719336" cy="5035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400" kern="1200"/>
        </a:p>
      </dsp:txBody>
      <dsp:txXfrm rot="-5400000">
        <a:off x="1" y="2155081"/>
        <a:ext cx="503535" cy="215801"/>
      </dsp:txXfrm>
    </dsp:sp>
    <dsp:sp modelId="{60C97CC6-1BA9-4F63-88C8-D91B771070C7}">
      <dsp:nvSpPr>
        <dsp:cNvPr id="0" name=""/>
        <dsp:cNvSpPr/>
      </dsp:nvSpPr>
      <dsp:spPr>
        <a:xfrm rot="5400000">
          <a:off x="4132783" y="-1725934"/>
          <a:ext cx="467568" cy="77260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400" kern="1200" dirty="0" smtClean="0"/>
            <a:t>A támogatás igénylő értesítése a HBB döntéséről, támogatásra javasoltak felszólítása a TK feltöltésére – HACS MSZ;  </a:t>
          </a:r>
          <a:endParaRPr lang="hu-HU" sz="1400" kern="1200" dirty="0"/>
        </a:p>
      </dsp:txBody>
      <dsp:txXfrm rot="-5400000">
        <a:off x="503536" y="1926138"/>
        <a:ext cx="7703239" cy="421918"/>
      </dsp:txXfrm>
    </dsp:sp>
    <dsp:sp modelId="{0C2096B8-FF90-49EB-881B-D9859A0A31BE}">
      <dsp:nvSpPr>
        <dsp:cNvPr id="0" name=""/>
        <dsp:cNvSpPr/>
      </dsp:nvSpPr>
      <dsp:spPr>
        <a:xfrm rot="5400000">
          <a:off x="-107900" y="2645411"/>
          <a:ext cx="719336" cy="5035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400" kern="1200"/>
        </a:p>
      </dsp:txBody>
      <dsp:txXfrm rot="-5400000">
        <a:off x="1" y="2789279"/>
        <a:ext cx="503535" cy="215801"/>
      </dsp:txXfrm>
    </dsp:sp>
    <dsp:sp modelId="{ADFC5ED9-82C9-4BBB-B195-953B9E96CFD9}">
      <dsp:nvSpPr>
        <dsp:cNvPr id="0" name=""/>
        <dsp:cNvSpPr/>
      </dsp:nvSpPr>
      <dsp:spPr>
        <a:xfrm rot="5400000">
          <a:off x="4132783" y="-1091736"/>
          <a:ext cx="467568" cy="77260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400" kern="1200" smtClean="0"/>
            <a:t>A HBB jegyzőkönyv benyújtása az IH-hoz a HACS vezetőjének  ellenjegyzését követő 30 napon belül - HACS MSZ</a:t>
          </a:r>
          <a:endParaRPr lang="hu-HU" sz="1400" kern="1200"/>
        </a:p>
      </dsp:txBody>
      <dsp:txXfrm rot="-5400000">
        <a:off x="503536" y="2560336"/>
        <a:ext cx="7703239" cy="421918"/>
      </dsp:txXfrm>
    </dsp:sp>
    <dsp:sp modelId="{FABD166F-8A21-4253-8C36-3FD537E5C404}">
      <dsp:nvSpPr>
        <dsp:cNvPr id="0" name=""/>
        <dsp:cNvSpPr/>
      </dsp:nvSpPr>
      <dsp:spPr>
        <a:xfrm rot="5400000">
          <a:off x="-107900" y="3279609"/>
          <a:ext cx="719336" cy="5035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400" kern="1200"/>
        </a:p>
      </dsp:txBody>
      <dsp:txXfrm rot="-5400000">
        <a:off x="1" y="3423477"/>
        <a:ext cx="503535" cy="215801"/>
      </dsp:txXfrm>
    </dsp:sp>
    <dsp:sp modelId="{D8222173-158A-48E6-9D68-E9CB6EBA76CD}">
      <dsp:nvSpPr>
        <dsp:cNvPr id="0" name=""/>
        <dsp:cNvSpPr/>
      </dsp:nvSpPr>
      <dsp:spPr>
        <a:xfrm rot="5400000">
          <a:off x="4132783" y="-457539"/>
          <a:ext cx="467568" cy="77260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400" kern="1200" dirty="0" smtClean="0"/>
            <a:t>A teljes támogatási kérelem rögzítése az egységes informatikai rendszerben – helyi kedvezményezett </a:t>
          </a:r>
          <a:endParaRPr lang="hu-HU" sz="1400" kern="1200" dirty="0"/>
        </a:p>
      </dsp:txBody>
      <dsp:txXfrm rot="-5400000">
        <a:off x="503536" y="3194533"/>
        <a:ext cx="7703239" cy="421918"/>
      </dsp:txXfrm>
    </dsp:sp>
    <dsp:sp modelId="{D52B76AF-1641-483C-A4FE-D4030D225A1C}">
      <dsp:nvSpPr>
        <dsp:cNvPr id="0" name=""/>
        <dsp:cNvSpPr/>
      </dsp:nvSpPr>
      <dsp:spPr>
        <a:xfrm rot="5400000">
          <a:off x="-107900" y="3913807"/>
          <a:ext cx="719336" cy="5035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400" kern="1200"/>
        </a:p>
      </dsp:txBody>
      <dsp:txXfrm rot="-5400000">
        <a:off x="1" y="4057675"/>
        <a:ext cx="503535" cy="215801"/>
      </dsp:txXfrm>
    </dsp:sp>
    <dsp:sp modelId="{1C81CB02-73E9-4532-8A76-654FECC7A310}">
      <dsp:nvSpPr>
        <dsp:cNvPr id="0" name=""/>
        <dsp:cNvSpPr/>
      </dsp:nvSpPr>
      <dsp:spPr>
        <a:xfrm rot="5400000">
          <a:off x="4132783" y="176658"/>
          <a:ext cx="467568" cy="77260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400" kern="1200" smtClean="0"/>
            <a:t>Végső ellenőrzés, hiánypótlás, TSZ - IH </a:t>
          </a:r>
          <a:endParaRPr lang="hu-HU" sz="1400" kern="1200"/>
        </a:p>
      </dsp:txBody>
      <dsp:txXfrm rot="-5400000">
        <a:off x="503536" y="3828731"/>
        <a:ext cx="7703239" cy="4219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2"/>
          </a:xfrm>
          <a:prstGeom prst="rect">
            <a:avLst/>
          </a:prstGeom>
        </p:spPr>
        <p:txBody>
          <a:bodyPr vert="horz" lIns="92106" tIns="46053" rIns="92106" bIns="46053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60" cy="496332"/>
          </a:xfrm>
          <a:prstGeom prst="rect">
            <a:avLst/>
          </a:prstGeom>
        </p:spPr>
        <p:txBody>
          <a:bodyPr vert="horz" lIns="92106" tIns="46053" rIns="92106" bIns="46053" rtlCol="0"/>
          <a:lstStyle>
            <a:lvl1pPr algn="r">
              <a:defRPr sz="1200"/>
            </a:lvl1pPr>
          </a:lstStyle>
          <a:p>
            <a:fld id="{7A2F4671-7A3F-41FB-A5AD-268A058A22A8}" type="datetimeFigureOut">
              <a:rPr lang="hu-HU" smtClean="0"/>
              <a:pPr/>
              <a:t>2018.02.05.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6332"/>
          </a:xfrm>
          <a:prstGeom prst="rect">
            <a:avLst/>
          </a:prstGeom>
        </p:spPr>
        <p:txBody>
          <a:bodyPr vert="horz" lIns="92106" tIns="46053" rIns="92106" bIns="46053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60" cy="496332"/>
          </a:xfrm>
          <a:prstGeom prst="rect">
            <a:avLst/>
          </a:prstGeom>
        </p:spPr>
        <p:txBody>
          <a:bodyPr vert="horz" lIns="92106" tIns="46053" rIns="92106" bIns="46053" rtlCol="0" anchor="b"/>
          <a:lstStyle>
            <a:lvl1pPr algn="r">
              <a:defRPr sz="1200"/>
            </a:lvl1pPr>
          </a:lstStyle>
          <a:p>
            <a:fld id="{1304ED7F-6FFB-4C32-B56B-D8B768D574A3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5372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2"/>
          </a:xfrm>
          <a:prstGeom prst="rect">
            <a:avLst/>
          </a:prstGeom>
        </p:spPr>
        <p:txBody>
          <a:bodyPr vert="horz" lIns="92106" tIns="46053" rIns="92106" bIns="46053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60" cy="496332"/>
          </a:xfrm>
          <a:prstGeom prst="rect">
            <a:avLst/>
          </a:prstGeom>
        </p:spPr>
        <p:txBody>
          <a:bodyPr vert="horz" lIns="92106" tIns="46053" rIns="92106" bIns="46053" rtlCol="0"/>
          <a:lstStyle>
            <a:lvl1pPr algn="r">
              <a:defRPr sz="1200"/>
            </a:lvl1pPr>
          </a:lstStyle>
          <a:p>
            <a:fld id="{54B7AB8D-3A5B-45B6-837E-AF394650943F}" type="datetimeFigureOut">
              <a:rPr lang="hu-HU" smtClean="0"/>
              <a:pPr/>
              <a:t>2018.02.05.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6" tIns="46053" rIns="92106" bIns="46053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2106" tIns="46053" rIns="92106" bIns="46053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6332"/>
          </a:xfrm>
          <a:prstGeom prst="rect">
            <a:avLst/>
          </a:prstGeom>
        </p:spPr>
        <p:txBody>
          <a:bodyPr vert="horz" lIns="92106" tIns="46053" rIns="92106" bIns="46053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60" cy="496332"/>
          </a:xfrm>
          <a:prstGeom prst="rect">
            <a:avLst/>
          </a:prstGeom>
        </p:spPr>
        <p:txBody>
          <a:bodyPr vert="horz" lIns="92106" tIns="46053" rIns="92106" bIns="46053" rtlCol="0" anchor="b"/>
          <a:lstStyle>
            <a:lvl1pPr algn="r">
              <a:defRPr sz="1200"/>
            </a:lvl1pPr>
          </a:lstStyle>
          <a:p>
            <a:fld id="{439313BE-5963-4D5A-B293-AF6AD232F03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3073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2018.02.05.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4066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2018.02.05.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5254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2018.02.05.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2646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zentacio_2020_borito_bg_ME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5" y="0"/>
            <a:ext cx="9142569" cy="6857999"/>
          </a:xfrm>
          <a:prstGeom prst="rect">
            <a:avLst/>
          </a:prstGeom>
        </p:spPr>
      </p:pic>
      <p:sp>
        <p:nvSpPr>
          <p:cNvPr id="14" name="Title 8"/>
          <p:cNvSpPr>
            <a:spLocks noGrp="1"/>
          </p:cNvSpPr>
          <p:nvPr>
            <p:ph type="title" hasCustomPrompt="1"/>
          </p:nvPr>
        </p:nvSpPr>
        <p:spPr>
          <a:xfrm>
            <a:off x="4495800" y="2286000"/>
            <a:ext cx="4419600" cy="1143000"/>
          </a:xfrm>
        </p:spPr>
        <p:txBody>
          <a:bodyPr anchor="t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Prezentáció Címe</a:t>
            </a: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4495800" y="3886200"/>
            <a:ext cx="4343400" cy="914400"/>
          </a:xfrm>
        </p:spPr>
        <p:txBody>
          <a:bodyPr wrap="square" anchor="t"/>
          <a:lstStyle>
            <a:lvl1pPr marL="514350" indent="-514350" algn="l">
              <a:spcAft>
                <a:spcPts val="600"/>
              </a:spcAft>
              <a:buFontTx/>
              <a:buNone/>
              <a:defRPr cap="all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hu-HU" dirty="0" smtClean="0"/>
              <a:t>Click to edit Alcím</a:t>
            </a:r>
          </a:p>
          <a:p>
            <a:pPr lvl="0"/>
            <a:endParaRPr lang="hu-HU" dirty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5240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4142871-7357-434F-A8F3-CECC6D136ADE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2C4939-F161-2245-8138-B1FA9F0D34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3810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all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Click to edit Master title style</a:t>
            </a:r>
            <a:endParaRPr kumimoji="0" lang="en-US" sz="2400" b="1" i="0" u="none" strike="noStrike" kern="1200" cap="all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2018.02.05.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277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2018.02.05.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2563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2018.02.05.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76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2018.02.05.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1083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2018.02.05.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341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2018.02.05.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17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2018.02.05.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7467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2018.02.05.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9736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49448-F6D5-4A0E-BA3B-A979310BDC26}" type="datetimeFigureOut">
              <a:rPr lang="hu-HU" smtClean="0"/>
              <a:pPr/>
              <a:t>2018.02.05.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  <p:pic>
        <p:nvPicPr>
          <p:cNvPr id="7" name="Picture 8" descr="prezentacio_2020_beliv_bg_ME.jp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15" y="0"/>
            <a:ext cx="9142569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61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56" r:id="rId13"/>
    <p:sldLayoutId id="2147483657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3995936" y="836712"/>
            <a:ext cx="4919464" cy="1872208"/>
          </a:xfrm>
        </p:spPr>
        <p:txBody>
          <a:bodyPr/>
          <a:lstStyle/>
          <a:p>
            <a:pPr algn="ctr"/>
            <a:r>
              <a:rPr lang="hu-HU" sz="1800" dirty="0" smtClean="0"/>
              <a:t>TOP-7.1.1-16-2016-00016</a:t>
            </a:r>
            <a:r>
              <a:rPr lang="hu-HU" sz="1800" dirty="0"/>
              <a:t/>
            </a:r>
            <a:br>
              <a:rPr lang="hu-HU" sz="1800" dirty="0"/>
            </a:br>
            <a:r>
              <a:rPr lang="hu-HU" sz="1800" dirty="0" smtClean="0"/>
              <a:t/>
            </a:r>
            <a:br>
              <a:rPr lang="hu-HU" sz="1800" dirty="0" smtClean="0"/>
            </a:br>
            <a:r>
              <a:rPr lang="hu-HU" sz="1800" dirty="0" smtClean="0"/>
              <a:t>„KÖZÖS TÖBBSZÖRÖS</a:t>
            </a:r>
            <a:r>
              <a:rPr lang="hu-HU" sz="2200" dirty="0" smtClean="0"/>
              <a:t>” </a:t>
            </a:r>
            <a:br>
              <a:rPr lang="hu-HU" sz="2200" dirty="0" smtClean="0"/>
            </a:b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400" dirty="0" smtClean="0"/>
              <a:t>A Barcsi közösségfejlesztési stratégia megvalósításának főbb szabályai</a:t>
            </a:r>
            <a:br>
              <a:rPr lang="hu-HU" sz="2400" dirty="0" smtClean="0"/>
            </a:b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000" dirty="0" smtClean="0"/>
              <a:t/>
            </a:r>
            <a:br>
              <a:rPr lang="hu-HU" sz="2000" dirty="0" smtClean="0"/>
            </a:br>
            <a:endParaRPr lang="en-US" sz="2800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/>
          </p:nvPr>
        </p:nvSpPr>
        <p:spPr>
          <a:xfrm>
            <a:off x="4572000" y="5589240"/>
            <a:ext cx="4343400" cy="914400"/>
          </a:xfrm>
        </p:spPr>
        <p:txBody>
          <a:bodyPr>
            <a:normAutofit/>
          </a:bodyPr>
          <a:lstStyle/>
          <a:p>
            <a:r>
              <a:rPr lang="hu-HU" sz="1200" dirty="0" smtClean="0"/>
              <a:t>BARCS VÁROS ÖNKORMÁNYZATA</a:t>
            </a:r>
          </a:p>
        </p:txBody>
      </p:sp>
    </p:spTree>
    <p:extLst>
      <p:ext uri="{BB962C8B-B14F-4D97-AF65-F5344CB8AC3E}">
        <p14:creationId xmlns:p14="http://schemas.microsoft.com/office/powerpoint/2010/main" val="55667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400" dirty="0">
                <a:solidFill>
                  <a:schemeClr val="bg1"/>
                </a:solidFill>
              </a:rPr>
              <a:t>A közösségi szinten irányított helyi fejlesztési módszer </a:t>
            </a:r>
            <a:r>
              <a:rPr lang="hu-HU" sz="2400" dirty="0" smtClean="0">
                <a:solidFill>
                  <a:schemeClr val="bg1"/>
                </a:solidFill>
              </a:rPr>
              <a:t> (CLLD) folyamata</a:t>
            </a:r>
            <a:endParaRPr lang="hu-HU" sz="2400" dirty="0">
              <a:solidFill>
                <a:schemeClr val="bg1"/>
              </a:solidFill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537173"/>
              </p:ext>
            </p:extLst>
          </p:nvPr>
        </p:nvGraphicFramePr>
        <p:xfrm>
          <a:off x="459160" y="134076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90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dirty="0" smtClean="0">
                <a:solidFill>
                  <a:schemeClr val="bg1"/>
                </a:solidFill>
              </a:rPr>
              <a:t>A TOP CLLD szervezeti egységei</a:t>
            </a:r>
            <a:endParaRPr lang="hu-HU" sz="3600" dirty="0">
              <a:solidFill>
                <a:schemeClr val="bg1"/>
              </a:solidFill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2028730"/>
            <a:ext cx="6284023" cy="3267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16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520" y="116632"/>
            <a:ext cx="8568952" cy="6794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31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>
                <a:solidFill>
                  <a:schemeClr val="bg1"/>
                </a:solidFill>
              </a:rPr>
              <a:t>A helyi felhívások elkészítése  </a:t>
            </a:r>
            <a:br>
              <a:rPr lang="hu-HU" sz="3200" dirty="0">
                <a:solidFill>
                  <a:schemeClr val="bg1"/>
                </a:solidFill>
              </a:rPr>
            </a:br>
            <a:endParaRPr lang="hu-HU" sz="3200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Az </a:t>
            </a:r>
            <a:r>
              <a:rPr lang="hu-HU" dirty="0"/>
              <a:t>első felhívást a HKFS elfogadását követő 6 hónapon belül szabályossági vizsgálatra be kell nyújtani </a:t>
            </a:r>
            <a:endParaRPr lang="hu-HU" dirty="0" smtClean="0"/>
          </a:p>
          <a:p>
            <a:r>
              <a:rPr lang="hu-HU" dirty="0" smtClean="0"/>
              <a:t>IH </a:t>
            </a:r>
            <a:r>
              <a:rPr lang="hu-HU" dirty="0"/>
              <a:t>szabályossági vizsgálat (30 nap): </a:t>
            </a:r>
            <a:r>
              <a:rPr lang="hu-HU" dirty="0" smtClean="0"/>
              <a:t> </a:t>
            </a:r>
            <a:endParaRPr lang="hu-HU" dirty="0"/>
          </a:p>
          <a:p>
            <a:r>
              <a:rPr lang="hu-HU" dirty="0"/>
              <a:t>Helyi felhívásonként legalább egy FEMCS ülést szükséges tartani</a:t>
            </a:r>
          </a:p>
        </p:txBody>
      </p:sp>
    </p:spTree>
    <p:extLst>
      <p:ext uri="{BB962C8B-B14F-4D97-AF65-F5344CB8AC3E}">
        <p14:creationId xmlns:p14="http://schemas.microsoft.com/office/powerpoint/2010/main" val="36899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>
                <a:solidFill>
                  <a:schemeClr val="bg1"/>
                </a:solidFill>
              </a:rPr>
              <a:t>A helyi támogatási kérelemkezelés folyamata I. </a:t>
            </a: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4437326"/>
              </p:ext>
            </p:extLst>
          </p:nvPr>
        </p:nvGraphicFramePr>
        <p:xfrm>
          <a:off x="476250" y="1584325"/>
          <a:ext cx="8210550" cy="4541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949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600" dirty="0">
                <a:solidFill>
                  <a:schemeClr val="bg1"/>
                </a:solidFill>
              </a:rPr>
              <a:t>A helyi támogatási kérelemkezelés folyamata </a:t>
            </a:r>
            <a:r>
              <a:rPr lang="hu-HU" sz="3600" dirty="0" smtClean="0">
                <a:solidFill>
                  <a:schemeClr val="bg1"/>
                </a:solidFill>
              </a:rPr>
              <a:t>II</a:t>
            </a:r>
            <a:r>
              <a:rPr lang="hu-HU" dirty="0" smtClean="0">
                <a:solidFill>
                  <a:schemeClr val="bg1"/>
                </a:solidFill>
              </a:rPr>
              <a:t>.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05986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111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/>
            </a:r>
            <a:br>
              <a:rPr lang="hu-HU" dirty="0" smtClean="0">
                <a:solidFill>
                  <a:schemeClr val="bg1"/>
                </a:solidFill>
              </a:rPr>
            </a:b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7031"/>
          </a:xfrm>
        </p:spPr>
        <p:txBody>
          <a:bodyPr/>
          <a:lstStyle/>
          <a:p>
            <a:pPr marL="0" indent="0" algn="ctr">
              <a:buNone/>
            </a:pPr>
            <a:endParaRPr lang="hu-HU" dirty="0" smtClean="0"/>
          </a:p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b="1" dirty="0" smtClean="0"/>
              <a:t>Köszönöm megtisztelő figyelmüket!</a:t>
            </a:r>
          </a:p>
          <a:p>
            <a:pPr marL="0" indent="0" algn="ctr">
              <a:buNone/>
            </a:pPr>
            <a:endParaRPr lang="hu-HU" b="1" dirty="0" smtClean="0"/>
          </a:p>
          <a:p>
            <a:pPr marL="0" indent="0" algn="r">
              <a:buNone/>
            </a:pPr>
            <a:r>
              <a:rPr lang="hu-HU" sz="1800" b="1" dirty="0" smtClean="0"/>
              <a:t>Árvai Erika </a:t>
            </a:r>
          </a:p>
        </p:txBody>
      </p:sp>
    </p:spTree>
    <p:extLst>
      <p:ext uri="{BB962C8B-B14F-4D97-AF65-F5344CB8AC3E}">
        <p14:creationId xmlns:p14="http://schemas.microsoft.com/office/powerpoint/2010/main" val="317717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6787</TotalTime>
  <Words>335</Words>
  <Application>Microsoft Office PowerPoint</Application>
  <PresentationFormat>Diavetítés a képernyőre (4:3 oldalarány)</PresentationFormat>
  <Paragraphs>38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Office-téma</vt:lpstr>
      <vt:lpstr>TOP-7.1.1-16-2016-00016  „KÖZÖS TÖBBSZÖRÖS”       A Barcsi közösségfejlesztési stratégia megvalósításának főbb szabályai   </vt:lpstr>
      <vt:lpstr>A közösségi szinten irányított helyi fejlesztési módszer  (CLLD) folyamata</vt:lpstr>
      <vt:lpstr>A TOP CLLD szervezeti egységei</vt:lpstr>
      <vt:lpstr>PowerPoint bemutató</vt:lpstr>
      <vt:lpstr>A helyi felhívások elkészítése   </vt:lpstr>
      <vt:lpstr>A helyi támogatási kérelemkezelés folyamata I. </vt:lpstr>
      <vt:lpstr>A helyi támogatási kérelemkezelés folyamata II.</vt:lpstr>
      <vt:lpstr> </vt:lpstr>
    </vt:vector>
  </TitlesOfParts>
  <Company>novak.adam@gmail.com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Asdfsdafa dsfasd asdf</dc:title>
  <dc:creator>Ádám Novák</dc:creator>
  <cp:lastModifiedBy>Árvai Erika</cp:lastModifiedBy>
  <cp:revision>444</cp:revision>
  <cp:lastPrinted>2017-05-22T16:33:55Z</cp:lastPrinted>
  <dcterms:created xsi:type="dcterms:W3CDTF">2014-03-03T11:13:53Z</dcterms:created>
  <dcterms:modified xsi:type="dcterms:W3CDTF">2018-02-05T14:19:00Z</dcterms:modified>
</cp:coreProperties>
</file>